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embeddedFontLst>
    <p:embeddedFont>
      <p:font typeface="Raleway" pitchFamily="2" charset="0"/>
      <p:regular r:id="rId12"/>
      <p:bold r:id="rId13"/>
      <p:italic r:id="rId14"/>
      <p:boldItalic r:id="rId15"/>
    </p:embeddedFont>
    <p:embeddedFont>
      <p:font typeface="Source Serif 4 Black" panose="020B0604020202020204" charset="0"/>
      <p:bold r:id="rId16"/>
      <p:boldItalic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3356"/>
    <a:srgbClr val="001F34"/>
    <a:srgbClr val="441B3C"/>
    <a:srgbClr val="003F36"/>
    <a:srgbClr val="005C8D"/>
    <a:srgbClr val="BE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88523" autoAdjust="0"/>
  </p:normalViewPr>
  <p:slideViewPr>
    <p:cSldViewPr snapToGrid="0" showGuides="1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66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23/10/2025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lys blå SU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A361D694-411A-464B-9DD9-1AE57AECE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000" y="0"/>
            <a:ext cx="10800000" cy="6858000"/>
          </a:xfrm>
          <a:prstGeom prst="rect">
            <a:avLst/>
          </a:prstGeom>
        </p:spPr>
      </p:pic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35662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CF9434-4206-4AC2-A91A-1DCD05F48644}" type="datetime2">
              <a:rPr lang="da-DK" smtClean="0"/>
              <a:pPr/>
              <a:t>23. oktober 2025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6352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58169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D8EC50B3-6239-411D-B388-650A36C52A8A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9CC2E52-24CE-4E1D-9C08-14472BB41A4B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Billede 2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5D2F2A5E-07FD-7089-26FE-55A31E45BF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49675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AA5371F-0D30-4E37-A2F6-1FD9B5E39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9622" y="0"/>
            <a:ext cx="8262000" cy="6858000"/>
          </a:xfrm>
          <a:prstGeom prst="rect">
            <a:avLst/>
          </a:prstGeom>
        </p:spPr>
      </p:pic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09AFB10B-7C58-4EDD-8858-7CC80F10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 hidden="1">
            <a:extLst>
              <a:ext uri="{FF2B5EF4-FFF2-40B4-BE49-F238E27FC236}">
                <a16:creationId xmlns:a16="http://schemas.microsoft.com/office/drawing/2014/main" id="{60764CCA-4AD0-4C57-B4E2-79081A01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5794161-DED5-493F-8451-4D8462E14B18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B94BC2-5DD9-4B57-A16B-59A6207C0A08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Billede 2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CE5B2E76-680F-B20D-9238-11D13C5184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FEA2D7D2-61CF-428B-8CD6-047C59143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7473" y="609600"/>
            <a:ext cx="10431650" cy="6248400"/>
          </a:xfrm>
          <a:prstGeom prst="rect">
            <a:avLst/>
          </a:prstGeom>
        </p:spPr>
      </p:pic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83988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83988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17CE7944-BA66-409D-9CD8-60FCC5BC1AC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DF49DB0-A646-4749-B503-7063E8D41F20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Billede 1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74D58706-E50B-B32A-B296-2DAEACC290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54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1F9F08-D2C4-4E1E-BA02-C0501DAE8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561" y="-59940"/>
            <a:ext cx="10431650" cy="6248400"/>
          </a:xfrm>
          <a:prstGeom prst="rect">
            <a:avLst/>
          </a:prstGeom>
        </p:spPr>
      </p:pic>
      <p:sp>
        <p:nvSpPr>
          <p:cNvPr id="10" name="Pladsholder til dato 9" hidden="1">
            <a:extLst>
              <a:ext uri="{FF2B5EF4-FFF2-40B4-BE49-F238E27FC236}">
                <a16:creationId xmlns:a16="http://schemas.microsoft.com/office/drawing/2014/main" id="{F3B39126-D198-41DB-88AB-6C4F5438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 hidden="1">
            <a:extLst>
              <a:ext uri="{FF2B5EF4-FFF2-40B4-BE49-F238E27FC236}">
                <a16:creationId xmlns:a16="http://schemas.microsoft.com/office/drawing/2014/main" id="{3F8442AA-4FE0-47EA-8B79-6D112F42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113280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484199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999" y="1900238"/>
            <a:ext cx="5484201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F9B3CF4-5E25-415D-B57A-CF5E979345B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lede 5" descr="Et billede, der indeholder sort, mørke, plads, nat&#10;&#10;Automatisk genereret beskrivelse">
            <a:extLst>
              <a:ext uri="{FF2B5EF4-FFF2-40B4-BE49-F238E27FC236}">
                <a16:creationId xmlns:a16="http://schemas.microsoft.com/office/drawing/2014/main" id="{A1A3E51E-5D56-D53C-B16B-7AB0178CD6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18" y="6441483"/>
            <a:ext cx="1274282" cy="274540"/>
          </a:xfrm>
          <a:prstGeom prst="rect">
            <a:avLst/>
          </a:prstGeom>
        </p:spPr>
      </p:pic>
      <p:pic>
        <p:nvPicPr>
          <p:cNvPr id="8" name="Billede 7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A30130FF-AB84-26F8-41FA-61BAC82511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CE3EB8-3E46-C261-DB43-E746AAEEEF94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1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F1294A5-6FE8-4275-AF4F-BE62DD89C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7473" y="609600"/>
            <a:ext cx="10431650" cy="6248400"/>
          </a:xfrm>
          <a:prstGeom prst="rect">
            <a:avLst/>
          </a:prstGeom>
        </p:spPr>
      </p:pic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09AFB10B-7C58-4EDD-8858-7CC80F10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 hidden="1">
            <a:extLst>
              <a:ext uri="{FF2B5EF4-FFF2-40B4-BE49-F238E27FC236}">
                <a16:creationId xmlns:a16="http://schemas.microsoft.com/office/drawing/2014/main" id="{60764CCA-4AD0-4C57-B4E2-79081A01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5794161-DED5-493F-8451-4D8462E14B18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A30229-F7E7-4080-BD64-44E6E929EBF3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Billede 2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1A14FDE7-7085-767B-496D-4DD4C818D4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00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667CB537-A3B8-42CF-9DA8-64071D91E8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8668" y="0"/>
            <a:ext cx="9019127" cy="6858857"/>
          </a:xfrm>
          <a:prstGeom prst="rect">
            <a:avLst/>
          </a:prstGeom>
        </p:spPr>
      </p:pic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83988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83988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17CE7944-BA66-409D-9CD8-60FCC5BC1AC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EFA6D10-E1E3-4582-9369-22FA82D036BC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Billede 1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E9DEF7F0-8E7B-B741-2E6E-3F5EE89A4E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7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48EDF76F-D58A-4218-A964-3B69316D1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8668" y="0"/>
            <a:ext cx="9019127" cy="6858857"/>
          </a:xfrm>
          <a:prstGeom prst="rect">
            <a:avLst/>
          </a:prstGeom>
        </p:spPr>
      </p:pic>
      <p:sp>
        <p:nvSpPr>
          <p:cNvPr id="10" name="Pladsholder til dato 9" hidden="1">
            <a:extLst>
              <a:ext uri="{FF2B5EF4-FFF2-40B4-BE49-F238E27FC236}">
                <a16:creationId xmlns:a16="http://schemas.microsoft.com/office/drawing/2014/main" id="{F3B39126-D198-41DB-88AB-6C4F5438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 hidden="1">
            <a:extLst>
              <a:ext uri="{FF2B5EF4-FFF2-40B4-BE49-F238E27FC236}">
                <a16:creationId xmlns:a16="http://schemas.microsoft.com/office/drawing/2014/main" id="{3F8442AA-4FE0-47EA-8B79-6D112F42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113280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484199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999" y="1900238"/>
            <a:ext cx="5484201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F9B3CF4-5E25-415D-B57A-CF5E979345B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6CF53A8-2830-42D3-AF0E-0597D415901B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Billede 4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F738132B-B725-B5E6-DBD1-618B882D29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71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C58C52B-433E-4A59-8E23-CA93A42BC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8668" y="0"/>
            <a:ext cx="9019127" cy="6858857"/>
          </a:xfrm>
          <a:prstGeom prst="rect">
            <a:avLst/>
          </a:prstGeom>
        </p:spPr>
      </p:pic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09AFB10B-7C58-4EDD-8858-7CC80F10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 hidden="1">
            <a:extLst>
              <a:ext uri="{FF2B5EF4-FFF2-40B4-BE49-F238E27FC236}">
                <a16:creationId xmlns:a16="http://schemas.microsoft.com/office/drawing/2014/main" id="{60764CCA-4AD0-4C57-B4E2-79081A01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5794161-DED5-493F-8451-4D8462E14B18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0591234-80EB-480A-9A3D-9C08173ED402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Billede 2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8E85D862-27C3-D1C4-1601-6D7FE170B7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98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6">
            <a:extLst>
              <a:ext uri="{FF2B5EF4-FFF2-40B4-BE49-F238E27FC236}">
                <a16:creationId xmlns:a16="http://schemas.microsoft.com/office/drawing/2014/main" id="{E3E5A4F3-0758-4F93-AD74-61B45A2F0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2255" y="936000"/>
            <a:ext cx="5664000" cy="5080167"/>
          </a:xfrm>
          <a:custGeom>
            <a:avLst/>
            <a:gdLst>
              <a:gd name="connsiteX0" fmla="*/ 2914610 w 4959350"/>
              <a:gd name="connsiteY0" fmla="*/ 608 h 4448151"/>
              <a:gd name="connsiteX1" fmla="*/ 3281658 w 4959350"/>
              <a:gd name="connsiteY1" fmla="*/ 4066 h 4448151"/>
              <a:gd name="connsiteX2" fmla="*/ 4959350 w 4959350"/>
              <a:gd name="connsiteY2" fmla="*/ 1104445 h 4448151"/>
              <a:gd name="connsiteX3" fmla="*/ 1817068 w 4959350"/>
              <a:gd name="connsiteY3" fmla="*/ 4444331 h 4448151"/>
              <a:gd name="connsiteX4" fmla="*/ 16623 w 4959350"/>
              <a:gd name="connsiteY4" fmla="*/ 2531424 h 4448151"/>
              <a:gd name="connsiteX5" fmla="*/ 0 w 4959350"/>
              <a:gd name="connsiteY5" fmla="*/ 2330145 h 4448151"/>
              <a:gd name="connsiteX6" fmla="*/ 0 w 4959350"/>
              <a:gd name="connsiteY6" fmla="*/ 2326878 h 4448151"/>
              <a:gd name="connsiteX7" fmla="*/ 12160 w 4959350"/>
              <a:gd name="connsiteY7" fmla="*/ 2113117 h 4448151"/>
              <a:gd name="connsiteX8" fmla="*/ 2914610 w 4959350"/>
              <a:gd name="connsiteY8" fmla="*/ 608 h 4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9350" h="4448151">
                <a:moveTo>
                  <a:pt x="2914610" y="608"/>
                </a:moveTo>
                <a:cubicBezTo>
                  <a:pt x="3057255" y="-1241"/>
                  <a:pt x="3182211" y="1483"/>
                  <a:pt x="3281658" y="4066"/>
                </a:cubicBezTo>
                <a:cubicBezTo>
                  <a:pt x="4077239" y="24731"/>
                  <a:pt x="4936102" y="286283"/>
                  <a:pt x="4959350" y="1104445"/>
                </a:cubicBezTo>
                <a:cubicBezTo>
                  <a:pt x="4858612" y="3495685"/>
                  <a:pt x="3255828" y="4519240"/>
                  <a:pt x="1817068" y="4444331"/>
                </a:cubicBezTo>
                <a:cubicBezTo>
                  <a:pt x="686176" y="4395899"/>
                  <a:pt x="129658" y="3535849"/>
                  <a:pt x="16623" y="2531424"/>
                </a:cubicBezTo>
                <a:lnTo>
                  <a:pt x="0" y="2330145"/>
                </a:lnTo>
                <a:lnTo>
                  <a:pt x="0" y="2326878"/>
                </a:lnTo>
                <a:lnTo>
                  <a:pt x="12160" y="2113117"/>
                </a:lnTo>
                <a:cubicBezTo>
                  <a:pt x="182878" y="233941"/>
                  <a:pt x="1951752" y="13088"/>
                  <a:pt x="2914610" y="608"/>
                </a:cubicBezTo>
                <a:close/>
              </a:path>
            </a:pathLst>
          </a:custGeom>
          <a:solidFill>
            <a:srgbClr val="E6E6E6"/>
          </a:solidFill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56640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56640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1CC435C-471E-43DD-BCBD-0C6892D86145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Billede 1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5BC566BD-2DF7-A169-530D-AB0065CFF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06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6">
            <a:extLst>
              <a:ext uri="{FF2B5EF4-FFF2-40B4-BE49-F238E27FC236}">
                <a16:creationId xmlns:a16="http://schemas.microsoft.com/office/drawing/2014/main" id="{E3E5A4F3-0758-4F93-AD74-61B45A2F0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28138" y="-47777"/>
            <a:ext cx="8971801" cy="6928289"/>
          </a:xfrm>
          <a:custGeom>
            <a:avLst/>
            <a:gdLst>
              <a:gd name="connsiteX0" fmla="*/ 2914610 w 4959350"/>
              <a:gd name="connsiteY0" fmla="*/ 608 h 4448151"/>
              <a:gd name="connsiteX1" fmla="*/ 3281658 w 4959350"/>
              <a:gd name="connsiteY1" fmla="*/ 4066 h 4448151"/>
              <a:gd name="connsiteX2" fmla="*/ 4959350 w 4959350"/>
              <a:gd name="connsiteY2" fmla="*/ 1104445 h 4448151"/>
              <a:gd name="connsiteX3" fmla="*/ 1817068 w 4959350"/>
              <a:gd name="connsiteY3" fmla="*/ 4444331 h 4448151"/>
              <a:gd name="connsiteX4" fmla="*/ 16623 w 4959350"/>
              <a:gd name="connsiteY4" fmla="*/ 2531424 h 4448151"/>
              <a:gd name="connsiteX5" fmla="*/ 0 w 4959350"/>
              <a:gd name="connsiteY5" fmla="*/ 2330145 h 4448151"/>
              <a:gd name="connsiteX6" fmla="*/ 0 w 4959350"/>
              <a:gd name="connsiteY6" fmla="*/ 2326878 h 4448151"/>
              <a:gd name="connsiteX7" fmla="*/ 12160 w 4959350"/>
              <a:gd name="connsiteY7" fmla="*/ 2113117 h 4448151"/>
              <a:gd name="connsiteX8" fmla="*/ 2914610 w 4959350"/>
              <a:gd name="connsiteY8" fmla="*/ 608 h 4448151"/>
              <a:gd name="connsiteX0" fmla="*/ 2914610 w 4959350"/>
              <a:gd name="connsiteY0" fmla="*/ 69396 h 4516939"/>
              <a:gd name="connsiteX1" fmla="*/ 3621324 w 4959350"/>
              <a:gd name="connsiteY1" fmla="*/ 69 h 4516939"/>
              <a:gd name="connsiteX2" fmla="*/ 4959350 w 4959350"/>
              <a:gd name="connsiteY2" fmla="*/ 1173233 h 4516939"/>
              <a:gd name="connsiteX3" fmla="*/ 1817068 w 4959350"/>
              <a:gd name="connsiteY3" fmla="*/ 4513119 h 4516939"/>
              <a:gd name="connsiteX4" fmla="*/ 16623 w 4959350"/>
              <a:gd name="connsiteY4" fmla="*/ 2600212 h 4516939"/>
              <a:gd name="connsiteX5" fmla="*/ 0 w 4959350"/>
              <a:gd name="connsiteY5" fmla="*/ 2398933 h 4516939"/>
              <a:gd name="connsiteX6" fmla="*/ 0 w 4959350"/>
              <a:gd name="connsiteY6" fmla="*/ 2395666 h 4516939"/>
              <a:gd name="connsiteX7" fmla="*/ 12160 w 4959350"/>
              <a:gd name="connsiteY7" fmla="*/ 2181905 h 4516939"/>
              <a:gd name="connsiteX8" fmla="*/ 2914610 w 4959350"/>
              <a:gd name="connsiteY8" fmla="*/ 69396 h 4516939"/>
              <a:gd name="connsiteX0" fmla="*/ 2599206 w 4959350"/>
              <a:gd name="connsiteY0" fmla="*/ 48292 h 4629275"/>
              <a:gd name="connsiteX1" fmla="*/ 3621324 w 4959350"/>
              <a:gd name="connsiteY1" fmla="*/ 112405 h 4629275"/>
              <a:gd name="connsiteX2" fmla="*/ 4959350 w 4959350"/>
              <a:gd name="connsiteY2" fmla="*/ 1285569 h 4629275"/>
              <a:gd name="connsiteX3" fmla="*/ 1817068 w 4959350"/>
              <a:gd name="connsiteY3" fmla="*/ 4625455 h 4629275"/>
              <a:gd name="connsiteX4" fmla="*/ 16623 w 4959350"/>
              <a:gd name="connsiteY4" fmla="*/ 2712548 h 4629275"/>
              <a:gd name="connsiteX5" fmla="*/ 0 w 4959350"/>
              <a:gd name="connsiteY5" fmla="*/ 2511269 h 4629275"/>
              <a:gd name="connsiteX6" fmla="*/ 0 w 4959350"/>
              <a:gd name="connsiteY6" fmla="*/ 2508002 h 4629275"/>
              <a:gd name="connsiteX7" fmla="*/ 12160 w 4959350"/>
              <a:gd name="connsiteY7" fmla="*/ 2294241 h 4629275"/>
              <a:gd name="connsiteX8" fmla="*/ 2599206 w 4959350"/>
              <a:gd name="connsiteY8" fmla="*/ 48292 h 4629275"/>
              <a:gd name="connsiteX0" fmla="*/ 2599206 w 4959350"/>
              <a:gd name="connsiteY0" fmla="*/ 194066 h 4775049"/>
              <a:gd name="connsiteX1" fmla="*/ 3621324 w 4959350"/>
              <a:gd name="connsiteY1" fmla="*/ 258179 h 4775049"/>
              <a:gd name="connsiteX2" fmla="*/ 4959350 w 4959350"/>
              <a:gd name="connsiteY2" fmla="*/ 1431343 h 4775049"/>
              <a:gd name="connsiteX3" fmla="*/ 1817068 w 4959350"/>
              <a:gd name="connsiteY3" fmla="*/ 4771229 h 4775049"/>
              <a:gd name="connsiteX4" fmla="*/ 16623 w 4959350"/>
              <a:gd name="connsiteY4" fmla="*/ 2858322 h 4775049"/>
              <a:gd name="connsiteX5" fmla="*/ 0 w 4959350"/>
              <a:gd name="connsiteY5" fmla="*/ 2657043 h 4775049"/>
              <a:gd name="connsiteX6" fmla="*/ 0 w 4959350"/>
              <a:gd name="connsiteY6" fmla="*/ 2653776 h 4775049"/>
              <a:gd name="connsiteX7" fmla="*/ 12160 w 4959350"/>
              <a:gd name="connsiteY7" fmla="*/ 2440015 h 4775049"/>
              <a:gd name="connsiteX8" fmla="*/ 2599206 w 4959350"/>
              <a:gd name="connsiteY8" fmla="*/ 194066 h 4775049"/>
              <a:gd name="connsiteX0" fmla="*/ 2599206 w 4959350"/>
              <a:gd name="connsiteY0" fmla="*/ 25225 h 4606208"/>
              <a:gd name="connsiteX1" fmla="*/ 3621324 w 4959350"/>
              <a:gd name="connsiteY1" fmla="*/ 89338 h 4606208"/>
              <a:gd name="connsiteX2" fmla="*/ 4959350 w 4959350"/>
              <a:gd name="connsiteY2" fmla="*/ 1262502 h 4606208"/>
              <a:gd name="connsiteX3" fmla="*/ 1817068 w 4959350"/>
              <a:gd name="connsiteY3" fmla="*/ 4602388 h 4606208"/>
              <a:gd name="connsiteX4" fmla="*/ 16623 w 4959350"/>
              <a:gd name="connsiteY4" fmla="*/ 2689481 h 4606208"/>
              <a:gd name="connsiteX5" fmla="*/ 0 w 4959350"/>
              <a:gd name="connsiteY5" fmla="*/ 2488202 h 4606208"/>
              <a:gd name="connsiteX6" fmla="*/ 0 w 4959350"/>
              <a:gd name="connsiteY6" fmla="*/ 2484935 h 4606208"/>
              <a:gd name="connsiteX7" fmla="*/ 12160 w 4959350"/>
              <a:gd name="connsiteY7" fmla="*/ 2271174 h 4606208"/>
              <a:gd name="connsiteX8" fmla="*/ 2599206 w 4959350"/>
              <a:gd name="connsiteY8" fmla="*/ 25225 h 4606208"/>
              <a:gd name="connsiteX0" fmla="*/ 2599206 w 4959350"/>
              <a:gd name="connsiteY0" fmla="*/ 408186 h 4989169"/>
              <a:gd name="connsiteX1" fmla="*/ 4591798 w 4959350"/>
              <a:gd name="connsiteY1" fmla="*/ 108372 h 4989169"/>
              <a:gd name="connsiteX2" fmla="*/ 4959350 w 4959350"/>
              <a:gd name="connsiteY2" fmla="*/ 1645463 h 4989169"/>
              <a:gd name="connsiteX3" fmla="*/ 1817068 w 4959350"/>
              <a:gd name="connsiteY3" fmla="*/ 4985349 h 4989169"/>
              <a:gd name="connsiteX4" fmla="*/ 16623 w 4959350"/>
              <a:gd name="connsiteY4" fmla="*/ 3072442 h 4989169"/>
              <a:gd name="connsiteX5" fmla="*/ 0 w 4959350"/>
              <a:gd name="connsiteY5" fmla="*/ 2871163 h 4989169"/>
              <a:gd name="connsiteX6" fmla="*/ 0 w 4959350"/>
              <a:gd name="connsiteY6" fmla="*/ 2867896 h 4989169"/>
              <a:gd name="connsiteX7" fmla="*/ 12160 w 4959350"/>
              <a:gd name="connsiteY7" fmla="*/ 2654135 h 4989169"/>
              <a:gd name="connsiteX8" fmla="*/ 2599206 w 4959350"/>
              <a:gd name="connsiteY8" fmla="*/ 408186 h 4989169"/>
              <a:gd name="connsiteX0" fmla="*/ 2599206 w 4959350"/>
              <a:gd name="connsiteY0" fmla="*/ 408186 h 4989169"/>
              <a:gd name="connsiteX1" fmla="*/ 4591798 w 4959350"/>
              <a:gd name="connsiteY1" fmla="*/ 108372 h 4989169"/>
              <a:gd name="connsiteX2" fmla="*/ 4959350 w 4959350"/>
              <a:gd name="connsiteY2" fmla="*/ 1645463 h 4989169"/>
              <a:gd name="connsiteX3" fmla="*/ 1817068 w 4959350"/>
              <a:gd name="connsiteY3" fmla="*/ 4985349 h 4989169"/>
              <a:gd name="connsiteX4" fmla="*/ 16623 w 4959350"/>
              <a:gd name="connsiteY4" fmla="*/ 3072442 h 4989169"/>
              <a:gd name="connsiteX5" fmla="*/ 0 w 4959350"/>
              <a:gd name="connsiteY5" fmla="*/ 2871163 h 4989169"/>
              <a:gd name="connsiteX6" fmla="*/ 0 w 4959350"/>
              <a:gd name="connsiteY6" fmla="*/ 2867896 h 4989169"/>
              <a:gd name="connsiteX7" fmla="*/ 12160 w 4959350"/>
              <a:gd name="connsiteY7" fmla="*/ 2654135 h 4989169"/>
              <a:gd name="connsiteX8" fmla="*/ 2599206 w 4959350"/>
              <a:gd name="connsiteY8" fmla="*/ 408186 h 4989169"/>
              <a:gd name="connsiteX0" fmla="*/ 2599206 w 5303450"/>
              <a:gd name="connsiteY0" fmla="*/ 698351 h 5279334"/>
              <a:gd name="connsiteX1" fmla="*/ 5174083 w 5303450"/>
              <a:gd name="connsiteY1" fmla="*/ 58871 h 5279334"/>
              <a:gd name="connsiteX2" fmla="*/ 4959350 w 5303450"/>
              <a:gd name="connsiteY2" fmla="*/ 1935628 h 5279334"/>
              <a:gd name="connsiteX3" fmla="*/ 1817068 w 5303450"/>
              <a:gd name="connsiteY3" fmla="*/ 5275514 h 5279334"/>
              <a:gd name="connsiteX4" fmla="*/ 16623 w 5303450"/>
              <a:gd name="connsiteY4" fmla="*/ 3362607 h 5279334"/>
              <a:gd name="connsiteX5" fmla="*/ 0 w 5303450"/>
              <a:gd name="connsiteY5" fmla="*/ 3161328 h 5279334"/>
              <a:gd name="connsiteX6" fmla="*/ 0 w 5303450"/>
              <a:gd name="connsiteY6" fmla="*/ 3158061 h 5279334"/>
              <a:gd name="connsiteX7" fmla="*/ 12160 w 5303450"/>
              <a:gd name="connsiteY7" fmla="*/ 2944300 h 5279334"/>
              <a:gd name="connsiteX8" fmla="*/ 2599206 w 5303450"/>
              <a:gd name="connsiteY8" fmla="*/ 698351 h 5279334"/>
              <a:gd name="connsiteX0" fmla="*/ 1507423 w 5303450"/>
              <a:gd name="connsiteY0" fmla="*/ 266000 h 5489922"/>
              <a:gd name="connsiteX1" fmla="*/ 5174083 w 5303450"/>
              <a:gd name="connsiteY1" fmla="*/ 269459 h 5489922"/>
              <a:gd name="connsiteX2" fmla="*/ 4959350 w 5303450"/>
              <a:gd name="connsiteY2" fmla="*/ 2146216 h 5489922"/>
              <a:gd name="connsiteX3" fmla="*/ 1817068 w 5303450"/>
              <a:gd name="connsiteY3" fmla="*/ 5486102 h 5489922"/>
              <a:gd name="connsiteX4" fmla="*/ 16623 w 5303450"/>
              <a:gd name="connsiteY4" fmla="*/ 3573195 h 5489922"/>
              <a:gd name="connsiteX5" fmla="*/ 0 w 5303450"/>
              <a:gd name="connsiteY5" fmla="*/ 3371916 h 5489922"/>
              <a:gd name="connsiteX6" fmla="*/ 0 w 5303450"/>
              <a:gd name="connsiteY6" fmla="*/ 3368649 h 5489922"/>
              <a:gd name="connsiteX7" fmla="*/ 12160 w 5303450"/>
              <a:gd name="connsiteY7" fmla="*/ 3154888 h 5489922"/>
              <a:gd name="connsiteX8" fmla="*/ 1507423 w 5303450"/>
              <a:gd name="connsiteY8" fmla="*/ 266000 h 5489922"/>
              <a:gd name="connsiteX0" fmla="*/ 1609694 w 5405721"/>
              <a:gd name="connsiteY0" fmla="*/ 266000 h 5489922"/>
              <a:gd name="connsiteX1" fmla="*/ 5276354 w 5405721"/>
              <a:gd name="connsiteY1" fmla="*/ 269459 h 5489922"/>
              <a:gd name="connsiteX2" fmla="*/ 5061621 w 5405721"/>
              <a:gd name="connsiteY2" fmla="*/ 2146216 h 5489922"/>
              <a:gd name="connsiteX3" fmla="*/ 1919339 w 5405721"/>
              <a:gd name="connsiteY3" fmla="*/ 5486102 h 5489922"/>
              <a:gd name="connsiteX4" fmla="*/ 118894 w 5405721"/>
              <a:gd name="connsiteY4" fmla="*/ 3573195 h 5489922"/>
              <a:gd name="connsiteX5" fmla="*/ 102271 w 5405721"/>
              <a:gd name="connsiteY5" fmla="*/ 3371916 h 5489922"/>
              <a:gd name="connsiteX6" fmla="*/ 102271 w 5405721"/>
              <a:gd name="connsiteY6" fmla="*/ 3368649 h 5489922"/>
              <a:gd name="connsiteX7" fmla="*/ 114431 w 5405721"/>
              <a:gd name="connsiteY7" fmla="*/ 3154888 h 5489922"/>
              <a:gd name="connsiteX8" fmla="*/ 1609694 w 5405721"/>
              <a:gd name="connsiteY8" fmla="*/ 266000 h 5489922"/>
              <a:gd name="connsiteX0" fmla="*/ 4276024 w 8072051"/>
              <a:gd name="connsiteY0" fmla="*/ 325451 h 5549373"/>
              <a:gd name="connsiteX1" fmla="*/ 7942684 w 8072051"/>
              <a:gd name="connsiteY1" fmla="*/ 328910 h 5549373"/>
              <a:gd name="connsiteX2" fmla="*/ 7727951 w 8072051"/>
              <a:gd name="connsiteY2" fmla="*/ 2205667 h 5549373"/>
              <a:gd name="connsiteX3" fmla="*/ 4585669 w 8072051"/>
              <a:gd name="connsiteY3" fmla="*/ 5545553 h 5549373"/>
              <a:gd name="connsiteX4" fmla="*/ 2785224 w 8072051"/>
              <a:gd name="connsiteY4" fmla="*/ 3632646 h 5549373"/>
              <a:gd name="connsiteX5" fmla="*/ 2768601 w 8072051"/>
              <a:gd name="connsiteY5" fmla="*/ 3431367 h 5549373"/>
              <a:gd name="connsiteX6" fmla="*/ 2768601 w 8072051"/>
              <a:gd name="connsiteY6" fmla="*/ 3428100 h 5549373"/>
              <a:gd name="connsiteX7" fmla="*/ 14910 w 8072051"/>
              <a:gd name="connsiteY7" fmla="*/ 4039242 h 5549373"/>
              <a:gd name="connsiteX8" fmla="*/ 4276024 w 8072051"/>
              <a:gd name="connsiteY8" fmla="*/ 325451 h 5549373"/>
              <a:gd name="connsiteX0" fmla="*/ 4276024 w 8072051"/>
              <a:gd name="connsiteY0" fmla="*/ 325451 h 5820288"/>
              <a:gd name="connsiteX1" fmla="*/ 7942684 w 8072051"/>
              <a:gd name="connsiteY1" fmla="*/ 328910 h 5820288"/>
              <a:gd name="connsiteX2" fmla="*/ 7727951 w 8072051"/>
              <a:gd name="connsiteY2" fmla="*/ 2205667 h 5820288"/>
              <a:gd name="connsiteX3" fmla="*/ 4585669 w 8072051"/>
              <a:gd name="connsiteY3" fmla="*/ 5545553 h 5820288"/>
              <a:gd name="connsiteX4" fmla="*/ 3804221 w 8072051"/>
              <a:gd name="connsiteY4" fmla="*/ 4942785 h 5820288"/>
              <a:gd name="connsiteX5" fmla="*/ 2768601 w 8072051"/>
              <a:gd name="connsiteY5" fmla="*/ 3431367 h 5820288"/>
              <a:gd name="connsiteX6" fmla="*/ 2768601 w 8072051"/>
              <a:gd name="connsiteY6" fmla="*/ 3428100 h 5820288"/>
              <a:gd name="connsiteX7" fmla="*/ 14910 w 8072051"/>
              <a:gd name="connsiteY7" fmla="*/ 4039242 h 5820288"/>
              <a:gd name="connsiteX8" fmla="*/ 4276024 w 8072051"/>
              <a:gd name="connsiteY8" fmla="*/ 325451 h 5820288"/>
              <a:gd name="connsiteX0" fmla="*/ 4305642 w 8101669"/>
              <a:gd name="connsiteY0" fmla="*/ 325451 h 5820288"/>
              <a:gd name="connsiteX1" fmla="*/ 7972302 w 8101669"/>
              <a:gd name="connsiteY1" fmla="*/ 328910 h 5820288"/>
              <a:gd name="connsiteX2" fmla="*/ 7757569 w 8101669"/>
              <a:gd name="connsiteY2" fmla="*/ 2205667 h 5820288"/>
              <a:gd name="connsiteX3" fmla="*/ 4615287 w 8101669"/>
              <a:gd name="connsiteY3" fmla="*/ 5545553 h 5820288"/>
              <a:gd name="connsiteX4" fmla="*/ 3833839 w 8101669"/>
              <a:gd name="connsiteY4" fmla="*/ 4942785 h 5820288"/>
              <a:gd name="connsiteX5" fmla="*/ 2798219 w 8101669"/>
              <a:gd name="connsiteY5" fmla="*/ 3431367 h 5820288"/>
              <a:gd name="connsiteX6" fmla="*/ 1961185 w 8101669"/>
              <a:gd name="connsiteY6" fmla="*/ 4798895 h 5820288"/>
              <a:gd name="connsiteX7" fmla="*/ 44528 w 8101669"/>
              <a:gd name="connsiteY7" fmla="*/ 4039242 h 5820288"/>
              <a:gd name="connsiteX8" fmla="*/ 4305642 w 8101669"/>
              <a:gd name="connsiteY8" fmla="*/ 325451 h 5820288"/>
              <a:gd name="connsiteX0" fmla="*/ 4305642 w 8101669"/>
              <a:gd name="connsiteY0" fmla="*/ 325451 h 5820288"/>
              <a:gd name="connsiteX1" fmla="*/ 7972302 w 8101669"/>
              <a:gd name="connsiteY1" fmla="*/ 328910 h 5820288"/>
              <a:gd name="connsiteX2" fmla="*/ 7757569 w 8101669"/>
              <a:gd name="connsiteY2" fmla="*/ 2205667 h 5820288"/>
              <a:gd name="connsiteX3" fmla="*/ 4615287 w 8101669"/>
              <a:gd name="connsiteY3" fmla="*/ 5545553 h 5820288"/>
              <a:gd name="connsiteX4" fmla="*/ 3833839 w 8101669"/>
              <a:gd name="connsiteY4" fmla="*/ 4942785 h 5820288"/>
              <a:gd name="connsiteX5" fmla="*/ 2822481 w 8101669"/>
              <a:gd name="connsiteY5" fmla="*/ 5008388 h 5820288"/>
              <a:gd name="connsiteX6" fmla="*/ 1961185 w 8101669"/>
              <a:gd name="connsiteY6" fmla="*/ 4798895 h 5820288"/>
              <a:gd name="connsiteX7" fmla="*/ 44528 w 8101669"/>
              <a:gd name="connsiteY7" fmla="*/ 4039242 h 5820288"/>
              <a:gd name="connsiteX8" fmla="*/ 4305642 w 8101669"/>
              <a:gd name="connsiteY8" fmla="*/ 325451 h 5820288"/>
              <a:gd name="connsiteX0" fmla="*/ 4305642 w 8101669"/>
              <a:gd name="connsiteY0" fmla="*/ 325451 h 5820288"/>
              <a:gd name="connsiteX1" fmla="*/ 7972302 w 8101669"/>
              <a:gd name="connsiteY1" fmla="*/ 328910 h 5820288"/>
              <a:gd name="connsiteX2" fmla="*/ 7757569 w 8101669"/>
              <a:gd name="connsiteY2" fmla="*/ 2205667 h 5820288"/>
              <a:gd name="connsiteX3" fmla="*/ 4615287 w 8101669"/>
              <a:gd name="connsiteY3" fmla="*/ 5545553 h 5820288"/>
              <a:gd name="connsiteX4" fmla="*/ 3833839 w 8101669"/>
              <a:gd name="connsiteY4" fmla="*/ 4942785 h 5820288"/>
              <a:gd name="connsiteX5" fmla="*/ 2822481 w 8101669"/>
              <a:gd name="connsiteY5" fmla="*/ 5008388 h 5820288"/>
              <a:gd name="connsiteX6" fmla="*/ 1961185 w 8101669"/>
              <a:gd name="connsiteY6" fmla="*/ 4798895 h 5820288"/>
              <a:gd name="connsiteX7" fmla="*/ 44528 w 8101669"/>
              <a:gd name="connsiteY7" fmla="*/ 4039242 h 5820288"/>
              <a:gd name="connsiteX8" fmla="*/ 4305642 w 8101669"/>
              <a:gd name="connsiteY8" fmla="*/ 325451 h 5820288"/>
              <a:gd name="connsiteX0" fmla="*/ 4305642 w 8101669"/>
              <a:gd name="connsiteY0" fmla="*/ 325451 h 5820288"/>
              <a:gd name="connsiteX1" fmla="*/ 7972302 w 8101669"/>
              <a:gd name="connsiteY1" fmla="*/ 328910 h 5820288"/>
              <a:gd name="connsiteX2" fmla="*/ 7757569 w 8101669"/>
              <a:gd name="connsiteY2" fmla="*/ 2205667 h 5820288"/>
              <a:gd name="connsiteX3" fmla="*/ 4615287 w 8101669"/>
              <a:gd name="connsiteY3" fmla="*/ 5545553 h 5820288"/>
              <a:gd name="connsiteX4" fmla="*/ 3833839 w 8101669"/>
              <a:gd name="connsiteY4" fmla="*/ 4942785 h 5820288"/>
              <a:gd name="connsiteX5" fmla="*/ 1961185 w 8101669"/>
              <a:gd name="connsiteY5" fmla="*/ 4798895 h 5820288"/>
              <a:gd name="connsiteX6" fmla="*/ 44528 w 8101669"/>
              <a:gd name="connsiteY6" fmla="*/ 4039242 h 5820288"/>
              <a:gd name="connsiteX7" fmla="*/ 4305642 w 8101669"/>
              <a:gd name="connsiteY7" fmla="*/ 325451 h 5820288"/>
              <a:gd name="connsiteX0" fmla="*/ 5564802 w 8147736"/>
              <a:gd name="connsiteY0" fmla="*/ 533309 h 5615694"/>
              <a:gd name="connsiteX1" fmla="*/ 8018369 w 8147736"/>
              <a:gd name="connsiteY1" fmla="*/ 124316 h 5615694"/>
              <a:gd name="connsiteX2" fmla="*/ 7803636 w 8147736"/>
              <a:gd name="connsiteY2" fmla="*/ 2001073 h 5615694"/>
              <a:gd name="connsiteX3" fmla="*/ 4661354 w 8147736"/>
              <a:gd name="connsiteY3" fmla="*/ 5340959 h 5615694"/>
              <a:gd name="connsiteX4" fmla="*/ 3879906 w 8147736"/>
              <a:gd name="connsiteY4" fmla="*/ 4738191 h 5615694"/>
              <a:gd name="connsiteX5" fmla="*/ 2007252 w 8147736"/>
              <a:gd name="connsiteY5" fmla="*/ 4594301 h 5615694"/>
              <a:gd name="connsiteX6" fmla="*/ 90595 w 8147736"/>
              <a:gd name="connsiteY6" fmla="*/ 3834648 h 5615694"/>
              <a:gd name="connsiteX7" fmla="*/ 5564802 w 8147736"/>
              <a:gd name="connsiteY7" fmla="*/ 533309 h 5615694"/>
              <a:gd name="connsiteX0" fmla="*/ 5716585 w 8153948"/>
              <a:gd name="connsiteY0" fmla="*/ 240904 h 6063276"/>
              <a:gd name="connsiteX1" fmla="*/ 8024581 w 8153948"/>
              <a:gd name="connsiteY1" fmla="*/ 571898 h 6063276"/>
              <a:gd name="connsiteX2" fmla="*/ 7809848 w 8153948"/>
              <a:gd name="connsiteY2" fmla="*/ 2448655 h 6063276"/>
              <a:gd name="connsiteX3" fmla="*/ 4667566 w 8153948"/>
              <a:gd name="connsiteY3" fmla="*/ 5788541 h 6063276"/>
              <a:gd name="connsiteX4" fmla="*/ 3886118 w 8153948"/>
              <a:gd name="connsiteY4" fmla="*/ 5185773 h 6063276"/>
              <a:gd name="connsiteX5" fmla="*/ 2013464 w 8153948"/>
              <a:gd name="connsiteY5" fmla="*/ 5041883 h 6063276"/>
              <a:gd name="connsiteX6" fmla="*/ 96807 w 8153948"/>
              <a:gd name="connsiteY6" fmla="*/ 4282230 h 6063276"/>
              <a:gd name="connsiteX7" fmla="*/ 5716585 w 8153948"/>
              <a:gd name="connsiteY7" fmla="*/ 240904 h 6063276"/>
              <a:gd name="connsiteX0" fmla="*/ 5716585 w 8153948"/>
              <a:gd name="connsiteY0" fmla="*/ 714 h 5823086"/>
              <a:gd name="connsiteX1" fmla="*/ 8024581 w 8153948"/>
              <a:gd name="connsiteY1" fmla="*/ 331708 h 5823086"/>
              <a:gd name="connsiteX2" fmla="*/ 7809848 w 8153948"/>
              <a:gd name="connsiteY2" fmla="*/ 2208465 h 5823086"/>
              <a:gd name="connsiteX3" fmla="*/ 4667566 w 8153948"/>
              <a:gd name="connsiteY3" fmla="*/ 5548351 h 5823086"/>
              <a:gd name="connsiteX4" fmla="*/ 3886118 w 8153948"/>
              <a:gd name="connsiteY4" fmla="*/ 4945583 h 5823086"/>
              <a:gd name="connsiteX5" fmla="*/ 2013464 w 8153948"/>
              <a:gd name="connsiteY5" fmla="*/ 4801693 h 5823086"/>
              <a:gd name="connsiteX6" fmla="*/ 96807 w 8153948"/>
              <a:gd name="connsiteY6" fmla="*/ 4042040 h 5823086"/>
              <a:gd name="connsiteX7" fmla="*/ 5716585 w 8153948"/>
              <a:gd name="connsiteY7" fmla="*/ 714 h 5823086"/>
              <a:gd name="connsiteX0" fmla="*/ 5389489 w 7826852"/>
              <a:gd name="connsiteY0" fmla="*/ 225037 h 6047409"/>
              <a:gd name="connsiteX1" fmla="*/ 7697485 w 7826852"/>
              <a:gd name="connsiteY1" fmla="*/ 556031 h 6047409"/>
              <a:gd name="connsiteX2" fmla="*/ 7482752 w 7826852"/>
              <a:gd name="connsiteY2" fmla="*/ 2432788 h 6047409"/>
              <a:gd name="connsiteX3" fmla="*/ 4340470 w 7826852"/>
              <a:gd name="connsiteY3" fmla="*/ 5772674 h 6047409"/>
              <a:gd name="connsiteX4" fmla="*/ 3559022 w 7826852"/>
              <a:gd name="connsiteY4" fmla="*/ 5169906 h 6047409"/>
              <a:gd name="connsiteX5" fmla="*/ 1686368 w 7826852"/>
              <a:gd name="connsiteY5" fmla="*/ 5026016 h 6047409"/>
              <a:gd name="connsiteX6" fmla="*/ 109377 w 7826852"/>
              <a:gd name="connsiteY6" fmla="*/ 4048006 h 6047409"/>
              <a:gd name="connsiteX7" fmla="*/ 5389489 w 7826852"/>
              <a:gd name="connsiteY7" fmla="*/ 225037 h 6047409"/>
              <a:gd name="connsiteX0" fmla="*/ 5280671 w 7718034"/>
              <a:gd name="connsiteY0" fmla="*/ 225037 h 6047409"/>
              <a:gd name="connsiteX1" fmla="*/ 7588667 w 7718034"/>
              <a:gd name="connsiteY1" fmla="*/ 556031 h 6047409"/>
              <a:gd name="connsiteX2" fmla="*/ 7373934 w 7718034"/>
              <a:gd name="connsiteY2" fmla="*/ 2432788 h 6047409"/>
              <a:gd name="connsiteX3" fmla="*/ 4231652 w 7718034"/>
              <a:gd name="connsiteY3" fmla="*/ 5772674 h 6047409"/>
              <a:gd name="connsiteX4" fmla="*/ 3450204 w 7718034"/>
              <a:gd name="connsiteY4" fmla="*/ 5169906 h 6047409"/>
              <a:gd name="connsiteX5" fmla="*/ 1577550 w 7718034"/>
              <a:gd name="connsiteY5" fmla="*/ 5026016 h 6047409"/>
              <a:gd name="connsiteX6" fmla="*/ 559 w 7718034"/>
              <a:gd name="connsiteY6" fmla="*/ 4048006 h 6047409"/>
              <a:gd name="connsiteX7" fmla="*/ 5280671 w 7718034"/>
              <a:gd name="connsiteY7" fmla="*/ 225037 h 6047409"/>
              <a:gd name="connsiteX0" fmla="*/ 4717389 w 7797690"/>
              <a:gd name="connsiteY0" fmla="*/ 159765 h 6455243"/>
              <a:gd name="connsiteX1" fmla="*/ 7668323 w 7797690"/>
              <a:gd name="connsiteY1" fmla="*/ 963865 h 6455243"/>
              <a:gd name="connsiteX2" fmla="*/ 7453590 w 7797690"/>
              <a:gd name="connsiteY2" fmla="*/ 2840622 h 6455243"/>
              <a:gd name="connsiteX3" fmla="*/ 4311308 w 7797690"/>
              <a:gd name="connsiteY3" fmla="*/ 6180508 h 6455243"/>
              <a:gd name="connsiteX4" fmla="*/ 3529860 w 7797690"/>
              <a:gd name="connsiteY4" fmla="*/ 5577740 h 6455243"/>
              <a:gd name="connsiteX5" fmla="*/ 1657206 w 7797690"/>
              <a:gd name="connsiteY5" fmla="*/ 5433850 h 6455243"/>
              <a:gd name="connsiteX6" fmla="*/ 80215 w 7797690"/>
              <a:gd name="connsiteY6" fmla="*/ 4455840 h 6455243"/>
              <a:gd name="connsiteX7" fmla="*/ 4717389 w 7797690"/>
              <a:gd name="connsiteY7" fmla="*/ 159765 h 6455243"/>
              <a:gd name="connsiteX0" fmla="*/ 4717389 w 7797690"/>
              <a:gd name="connsiteY0" fmla="*/ 1448742 h 7744220"/>
              <a:gd name="connsiteX1" fmla="*/ 7668323 w 7797690"/>
              <a:gd name="connsiteY1" fmla="*/ 2252842 h 7744220"/>
              <a:gd name="connsiteX2" fmla="*/ 7453590 w 7797690"/>
              <a:gd name="connsiteY2" fmla="*/ 4129599 h 7744220"/>
              <a:gd name="connsiteX3" fmla="*/ 4311308 w 7797690"/>
              <a:gd name="connsiteY3" fmla="*/ 7469485 h 7744220"/>
              <a:gd name="connsiteX4" fmla="*/ 3529860 w 7797690"/>
              <a:gd name="connsiteY4" fmla="*/ 6866717 h 7744220"/>
              <a:gd name="connsiteX5" fmla="*/ 1657206 w 7797690"/>
              <a:gd name="connsiteY5" fmla="*/ 6722827 h 7744220"/>
              <a:gd name="connsiteX6" fmla="*/ 80215 w 7797690"/>
              <a:gd name="connsiteY6" fmla="*/ 5744817 h 7744220"/>
              <a:gd name="connsiteX7" fmla="*/ 4717389 w 7797690"/>
              <a:gd name="connsiteY7" fmla="*/ 1448742 h 7744220"/>
              <a:gd name="connsiteX0" fmla="*/ 4811363 w 7891664"/>
              <a:gd name="connsiteY0" fmla="*/ 172084 h 6467562"/>
              <a:gd name="connsiteX1" fmla="*/ 7762297 w 7891664"/>
              <a:gd name="connsiteY1" fmla="*/ 976184 h 6467562"/>
              <a:gd name="connsiteX2" fmla="*/ 7547564 w 7891664"/>
              <a:gd name="connsiteY2" fmla="*/ 2852941 h 6467562"/>
              <a:gd name="connsiteX3" fmla="*/ 4405282 w 7891664"/>
              <a:gd name="connsiteY3" fmla="*/ 6192827 h 6467562"/>
              <a:gd name="connsiteX4" fmla="*/ 3623834 w 7891664"/>
              <a:gd name="connsiteY4" fmla="*/ 5590059 h 6467562"/>
              <a:gd name="connsiteX5" fmla="*/ 1751180 w 7891664"/>
              <a:gd name="connsiteY5" fmla="*/ 5446169 h 6467562"/>
              <a:gd name="connsiteX6" fmla="*/ 77141 w 7891664"/>
              <a:gd name="connsiteY6" fmla="*/ 4662253 h 6467562"/>
              <a:gd name="connsiteX7" fmla="*/ 4811363 w 7891664"/>
              <a:gd name="connsiteY7" fmla="*/ 172084 h 6467562"/>
              <a:gd name="connsiteX0" fmla="*/ 4739078 w 7819379"/>
              <a:gd name="connsiteY0" fmla="*/ 172084 h 6467562"/>
              <a:gd name="connsiteX1" fmla="*/ 7690012 w 7819379"/>
              <a:gd name="connsiteY1" fmla="*/ 976184 h 6467562"/>
              <a:gd name="connsiteX2" fmla="*/ 7475279 w 7819379"/>
              <a:gd name="connsiteY2" fmla="*/ 2852941 h 6467562"/>
              <a:gd name="connsiteX3" fmla="*/ 4332997 w 7819379"/>
              <a:gd name="connsiteY3" fmla="*/ 6192827 h 6467562"/>
              <a:gd name="connsiteX4" fmla="*/ 3551549 w 7819379"/>
              <a:gd name="connsiteY4" fmla="*/ 5590059 h 6467562"/>
              <a:gd name="connsiteX5" fmla="*/ 1678895 w 7819379"/>
              <a:gd name="connsiteY5" fmla="*/ 5446169 h 6467562"/>
              <a:gd name="connsiteX6" fmla="*/ 4856 w 7819379"/>
              <a:gd name="connsiteY6" fmla="*/ 4662253 h 6467562"/>
              <a:gd name="connsiteX7" fmla="*/ 4739078 w 7819379"/>
              <a:gd name="connsiteY7" fmla="*/ 172084 h 6467562"/>
              <a:gd name="connsiteX0" fmla="*/ 4739078 w 7819379"/>
              <a:gd name="connsiteY0" fmla="*/ 1084415 h 7379893"/>
              <a:gd name="connsiteX1" fmla="*/ 7690012 w 7819379"/>
              <a:gd name="connsiteY1" fmla="*/ 1888515 h 7379893"/>
              <a:gd name="connsiteX2" fmla="*/ 7475279 w 7819379"/>
              <a:gd name="connsiteY2" fmla="*/ 3765272 h 7379893"/>
              <a:gd name="connsiteX3" fmla="*/ 4332997 w 7819379"/>
              <a:gd name="connsiteY3" fmla="*/ 7105158 h 7379893"/>
              <a:gd name="connsiteX4" fmla="*/ 3551549 w 7819379"/>
              <a:gd name="connsiteY4" fmla="*/ 6502390 h 7379893"/>
              <a:gd name="connsiteX5" fmla="*/ 1678895 w 7819379"/>
              <a:gd name="connsiteY5" fmla="*/ 6358500 h 7379893"/>
              <a:gd name="connsiteX6" fmla="*/ 4856 w 7819379"/>
              <a:gd name="connsiteY6" fmla="*/ 5574584 h 7379893"/>
              <a:gd name="connsiteX7" fmla="*/ 4739078 w 7819379"/>
              <a:gd name="connsiteY7" fmla="*/ 1084415 h 7379893"/>
              <a:gd name="connsiteX0" fmla="*/ 4394877 w 7875498"/>
              <a:gd name="connsiteY0" fmla="*/ 1069907 h 7438170"/>
              <a:gd name="connsiteX1" fmla="*/ 7746131 w 7875498"/>
              <a:gd name="connsiteY1" fmla="*/ 1946792 h 7438170"/>
              <a:gd name="connsiteX2" fmla="*/ 7531398 w 7875498"/>
              <a:gd name="connsiteY2" fmla="*/ 3823549 h 7438170"/>
              <a:gd name="connsiteX3" fmla="*/ 4389116 w 7875498"/>
              <a:gd name="connsiteY3" fmla="*/ 7163435 h 7438170"/>
              <a:gd name="connsiteX4" fmla="*/ 3607668 w 7875498"/>
              <a:gd name="connsiteY4" fmla="*/ 6560667 h 7438170"/>
              <a:gd name="connsiteX5" fmla="*/ 1735014 w 7875498"/>
              <a:gd name="connsiteY5" fmla="*/ 6416777 h 7438170"/>
              <a:gd name="connsiteX6" fmla="*/ 60975 w 7875498"/>
              <a:gd name="connsiteY6" fmla="*/ 5632861 h 7438170"/>
              <a:gd name="connsiteX7" fmla="*/ 4394877 w 7875498"/>
              <a:gd name="connsiteY7" fmla="*/ 1069907 h 7438170"/>
              <a:gd name="connsiteX0" fmla="*/ 4371378 w 7851999"/>
              <a:gd name="connsiteY0" fmla="*/ 1069907 h 7438170"/>
              <a:gd name="connsiteX1" fmla="*/ 7722632 w 7851999"/>
              <a:gd name="connsiteY1" fmla="*/ 1946792 h 7438170"/>
              <a:gd name="connsiteX2" fmla="*/ 7507899 w 7851999"/>
              <a:gd name="connsiteY2" fmla="*/ 3823549 h 7438170"/>
              <a:gd name="connsiteX3" fmla="*/ 4365617 w 7851999"/>
              <a:gd name="connsiteY3" fmla="*/ 7163435 h 7438170"/>
              <a:gd name="connsiteX4" fmla="*/ 3584169 w 7851999"/>
              <a:gd name="connsiteY4" fmla="*/ 6560667 h 7438170"/>
              <a:gd name="connsiteX5" fmla="*/ 1711515 w 7851999"/>
              <a:gd name="connsiteY5" fmla="*/ 6416777 h 7438170"/>
              <a:gd name="connsiteX6" fmla="*/ 37476 w 7851999"/>
              <a:gd name="connsiteY6" fmla="*/ 5632861 h 7438170"/>
              <a:gd name="connsiteX7" fmla="*/ 4371378 w 7851999"/>
              <a:gd name="connsiteY7" fmla="*/ 1069907 h 7438170"/>
              <a:gd name="connsiteX0" fmla="*/ 4029963 w 7862380"/>
              <a:gd name="connsiteY0" fmla="*/ 1266851 h 6785949"/>
              <a:gd name="connsiteX1" fmla="*/ 7733013 w 7862380"/>
              <a:gd name="connsiteY1" fmla="*/ 1294571 h 6785949"/>
              <a:gd name="connsiteX2" fmla="*/ 7518280 w 7862380"/>
              <a:gd name="connsiteY2" fmla="*/ 3171328 h 6785949"/>
              <a:gd name="connsiteX3" fmla="*/ 4375998 w 7862380"/>
              <a:gd name="connsiteY3" fmla="*/ 6511214 h 6785949"/>
              <a:gd name="connsiteX4" fmla="*/ 3594550 w 7862380"/>
              <a:gd name="connsiteY4" fmla="*/ 5908446 h 6785949"/>
              <a:gd name="connsiteX5" fmla="*/ 1721896 w 7862380"/>
              <a:gd name="connsiteY5" fmla="*/ 5764556 h 6785949"/>
              <a:gd name="connsiteX6" fmla="*/ 47857 w 7862380"/>
              <a:gd name="connsiteY6" fmla="*/ 4980640 h 6785949"/>
              <a:gd name="connsiteX7" fmla="*/ 4029963 w 7862380"/>
              <a:gd name="connsiteY7" fmla="*/ 1266851 h 6785949"/>
              <a:gd name="connsiteX0" fmla="*/ 4029963 w 7862380"/>
              <a:gd name="connsiteY0" fmla="*/ 1094465 h 6613563"/>
              <a:gd name="connsiteX1" fmla="*/ 7733013 w 7862380"/>
              <a:gd name="connsiteY1" fmla="*/ 1122185 h 6613563"/>
              <a:gd name="connsiteX2" fmla="*/ 7518280 w 7862380"/>
              <a:gd name="connsiteY2" fmla="*/ 2998942 h 6613563"/>
              <a:gd name="connsiteX3" fmla="*/ 4375998 w 7862380"/>
              <a:gd name="connsiteY3" fmla="*/ 6338828 h 6613563"/>
              <a:gd name="connsiteX4" fmla="*/ 3594550 w 7862380"/>
              <a:gd name="connsiteY4" fmla="*/ 5736060 h 6613563"/>
              <a:gd name="connsiteX5" fmla="*/ 1721896 w 7862380"/>
              <a:gd name="connsiteY5" fmla="*/ 5592170 h 6613563"/>
              <a:gd name="connsiteX6" fmla="*/ 47857 w 7862380"/>
              <a:gd name="connsiteY6" fmla="*/ 4808254 h 6613563"/>
              <a:gd name="connsiteX7" fmla="*/ 4029963 w 7862380"/>
              <a:gd name="connsiteY7" fmla="*/ 1094465 h 6613563"/>
              <a:gd name="connsiteX0" fmla="*/ 4029963 w 7862380"/>
              <a:gd name="connsiteY0" fmla="*/ 599354 h 6118452"/>
              <a:gd name="connsiteX1" fmla="*/ 7733013 w 7862380"/>
              <a:gd name="connsiteY1" fmla="*/ 627074 h 6118452"/>
              <a:gd name="connsiteX2" fmla="*/ 7518280 w 7862380"/>
              <a:gd name="connsiteY2" fmla="*/ 2503831 h 6118452"/>
              <a:gd name="connsiteX3" fmla="*/ 4375998 w 7862380"/>
              <a:gd name="connsiteY3" fmla="*/ 5843717 h 6118452"/>
              <a:gd name="connsiteX4" fmla="*/ 3594550 w 7862380"/>
              <a:gd name="connsiteY4" fmla="*/ 5240949 h 6118452"/>
              <a:gd name="connsiteX5" fmla="*/ 1721896 w 7862380"/>
              <a:gd name="connsiteY5" fmla="*/ 5097059 h 6118452"/>
              <a:gd name="connsiteX6" fmla="*/ 47857 w 7862380"/>
              <a:gd name="connsiteY6" fmla="*/ 4313143 h 6118452"/>
              <a:gd name="connsiteX7" fmla="*/ 4029963 w 7862380"/>
              <a:gd name="connsiteY7" fmla="*/ 599354 h 6118452"/>
              <a:gd name="connsiteX0" fmla="*/ 4029963 w 7862380"/>
              <a:gd name="connsiteY0" fmla="*/ 540277 h 6059375"/>
              <a:gd name="connsiteX1" fmla="*/ 7733013 w 7862380"/>
              <a:gd name="connsiteY1" fmla="*/ 567997 h 6059375"/>
              <a:gd name="connsiteX2" fmla="*/ 7518280 w 7862380"/>
              <a:gd name="connsiteY2" fmla="*/ 2444754 h 6059375"/>
              <a:gd name="connsiteX3" fmla="*/ 4375998 w 7862380"/>
              <a:gd name="connsiteY3" fmla="*/ 5784640 h 6059375"/>
              <a:gd name="connsiteX4" fmla="*/ 3594550 w 7862380"/>
              <a:gd name="connsiteY4" fmla="*/ 5181872 h 6059375"/>
              <a:gd name="connsiteX5" fmla="*/ 1721896 w 7862380"/>
              <a:gd name="connsiteY5" fmla="*/ 5037982 h 6059375"/>
              <a:gd name="connsiteX6" fmla="*/ 47857 w 7862380"/>
              <a:gd name="connsiteY6" fmla="*/ 4254066 h 6059375"/>
              <a:gd name="connsiteX7" fmla="*/ 4029963 w 7862380"/>
              <a:gd name="connsiteY7" fmla="*/ 540277 h 6059375"/>
              <a:gd name="connsiteX0" fmla="*/ 4029963 w 7862380"/>
              <a:gd name="connsiteY0" fmla="*/ 73730 h 5592828"/>
              <a:gd name="connsiteX1" fmla="*/ 7733013 w 7862380"/>
              <a:gd name="connsiteY1" fmla="*/ 101450 h 5592828"/>
              <a:gd name="connsiteX2" fmla="*/ 7518280 w 7862380"/>
              <a:gd name="connsiteY2" fmla="*/ 1978207 h 5592828"/>
              <a:gd name="connsiteX3" fmla="*/ 4375998 w 7862380"/>
              <a:gd name="connsiteY3" fmla="*/ 5318093 h 5592828"/>
              <a:gd name="connsiteX4" fmla="*/ 3594550 w 7862380"/>
              <a:gd name="connsiteY4" fmla="*/ 4715325 h 5592828"/>
              <a:gd name="connsiteX5" fmla="*/ 1721896 w 7862380"/>
              <a:gd name="connsiteY5" fmla="*/ 4571435 h 5592828"/>
              <a:gd name="connsiteX6" fmla="*/ 47857 w 7862380"/>
              <a:gd name="connsiteY6" fmla="*/ 3787519 h 5592828"/>
              <a:gd name="connsiteX7" fmla="*/ 4029963 w 7862380"/>
              <a:gd name="connsiteY7" fmla="*/ 73730 h 5592828"/>
              <a:gd name="connsiteX0" fmla="*/ 4029963 w 7862380"/>
              <a:gd name="connsiteY0" fmla="*/ 73730 h 5592828"/>
              <a:gd name="connsiteX1" fmla="*/ 7733013 w 7862380"/>
              <a:gd name="connsiteY1" fmla="*/ 101450 h 5592828"/>
              <a:gd name="connsiteX2" fmla="*/ 7518280 w 7862380"/>
              <a:gd name="connsiteY2" fmla="*/ 1978207 h 5592828"/>
              <a:gd name="connsiteX3" fmla="*/ 4375998 w 7862380"/>
              <a:gd name="connsiteY3" fmla="*/ 5318093 h 5592828"/>
              <a:gd name="connsiteX4" fmla="*/ 3594550 w 7862380"/>
              <a:gd name="connsiteY4" fmla="*/ 4715325 h 5592828"/>
              <a:gd name="connsiteX5" fmla="*/ 1721896 w 7862380"/>
              <a:gd name="connsiteY5" fmla="*/ 4571435 h 5592828"/>
              <a:gd name="connsiteX6" fmla="*/ 47857 w 7862380"/>
              <a:gd name="connsiteY6" fmla="*/ 3787519 h 5592828"/>
              <a:gd name="connsiteX7" fmla="*/ 4029963 w 7862380"/>
              <a:gd name="connsiteY7" fmla="*/ 73730 h 5592828"/>
              <a:gd name="connsiteX0" fmla="*/ 4256127 w 8088544"/>
              <a:gd name="connsiteY0" fmla="*/ 73730 h 5592828"/>
              <a:gd name="connsiteX1" fmla="*/ 7959177 w 8088544"/>
              <a:gd name="connsiteY1" fmla="*/ 101450 h 5592828"/>
              <a:gd name="connsiteX2" fmla="*/ 7744444 w 8088544"/>
              <a:gd name="connsiteY2" fmla="*/ 1978207 h 5592828"/>
              <a:gd name="connsiteX3" fmla="*/ 4602162 w 8088544"/>
              <a:gd name="connsiteY3" fmla="*/ 5318093 h 5592828"/>
              <a:gd name="connsiteX4" fmla="*/ 3820714 w 8088544"/>
              <a:gd name="connsiteY4" fmla="*/ 4715325 h 5592828"/>
              <a:gd name="connsiteX5" fmla="*/ 1948060 w 8088544"/>
              <a:gd name="connsiteY5" fmla="*/ 4571435 h 5592828"/>
              <a:gd name="connsiteX6" fmla="*/ 43534 w 8088544"/>
              <a:gd name="connsiteY6" fmla="*/ 3617686 h 5592828"/>
              <a:gd name="connsiteX7" fmla="*/ 4256127 w 8088544"/>
              <a:gd name="connsiteY7" fmla="*/ 73730 h 5592828"/>
              <a:gd name="connsiteX0" fmla="*/ 4212754 w 8045171"/>
              <a:gd name="connsiteY0" fmla="*/ 73730 h 5592828"/>
              <a:gd name="connsiteX1" fmla="*/ 7915804 w 8045171"/>
              <a:gd name="connsiteY1" fmla="*/ 101450 h 5592828"/>
              <a:gd name="connsiteX2" fmla="*/ 7701071 w 8045171"/>
              <a:gd name="connsiteY2" fmla="*/ 1978207 h 5592828"/>
              <a:gd name="connsiteX3" fmla="*/ 4558789 w 8045171"/>
              <a:gd name="connsiteY3" fmla="*/ 5318093 h 5592828"/>
              <a:gd name="connsiteX4" fmla="*/ 3777341 w 8045171"/>
              <a:gd name="connsiteY4" fmla="*/ 4715325 h 5592828"/>
              <a:gd name="connsiteX5" fmla="*/ 1904687 w 8045171"/>
              <a:gd name="connsiteY5" fmla="*/ 4571435 h 5592828"/>
              <a:gd name="connsiteX6" fmla="*/ 161 w 8045171"/>
              <a:gd name="connsiteY6" fmla="*/ 3617686 h 5592828"/>
              <a:gd name="connsiteX7" fmla="*/ 4212754 w 8045171"/>
              <a:gd name="connsiteY7" fmla="*/ 73730 h 5592828"/>
              <a:gd name="connsiteX0" fmla="*/ 4212755 w 8045172"/>
              <a:gd name="connsiteY0" fmla="*/ 73730 h 5592828"/>
              <a:gd name="connsiteX1" fmla="*/ 7915805 w 8045172"/>
              <a:gd name="connsiteY1" fmla="*/ 101450 h 5592828"/>
              <a:gd name="connsiteX2" fmla="*/ 7701072 w 8045172"/>
              <a:gd name="connsiteY2" fmla="*/ 1978207 h 5592828"/>
              <a:gd name="connsiteX3" fmla="*/ 4558790 w 8045172"/>
              <a:gd name="connsiteY3" fmla="*/ 5318093 h 5592828"/>
              <a:gd name="connsiteX4" fmla="*/ 3777342 w 8045172"/>
              <a:gd name="connsiteY4" fmla="*/ 4715325 h 5592828"/>
              <a:gd name="connsiteX5" fmla="*/ 1904688 w 8045172"/>
              <a:gd name="connsiteY5" fmla="*/ 4571435 h 5592828"/>
              <a:gd name="connsiteX6" fmla="*/ 162 w 8045172"/>
              <a:gd name="connsiteY6" fmla="*/ 3617686 h 5592828"/>
              <a:gd name="connsiteX7" fmla="*/ 4212755 w 8045172"/>
              <a:gd name="connsiteY7" fmla="*/ 73730 h 5592828"/>
              <a:gd name="connsiteX0" fmla="*/ 4212763 w 8045180"/>
              <a:gd name="connsiteY0" fmla="*/ 73730 h 5592828"/>
              <a:gd name="connsiteX1" fmla="*/ 7915813 w 8045180"/>
              <a:gd name="connsiteY1" fmla="*/ 101450 h 5592828"/>
              <a:gd name="connsiteX2" fmla="*/ 7701080 w 8045180"/>
              <a:gd name="connsiteY2" fmla="*/ 1978207 h 5592828"/>
              <a:gd name="connsiteX3" fmla="*/ 4558798 w 8045180"/>
              <a:gd name="connsiteY3" fmla="*/ 5318093 h 5592828"/>
              <a:gd name="connsiteX4" fmla="*/ 3777350 w 8045180"/>
              <a:gd name="connsiteY4" fmla="*/ 4715325 h 5592828"/>
              <a:gd name="connsiteX5" fmla="*/ 1904696 w 8045180"/>
              <a:gd name="connsiteY5" fmla="*/ 4571435 h 5592828"/>
              <a:gd name="connsiteX6" fmla="*/ 170 w 8045180"/>
              <a:gd name="connsiteY6" fmla="*/ 3617686 h 5592828"/>
              <a:gd name="connsiteX7" fmla="*/ 4212763 w 8045180"/>
              <a:gd name="connsiteY7" fmla="*/ 73730 h 5592828"/>
              <a:gd name="connsiteX0" fmla="*/ 4212763 w 8045180"/>
              <a:gd name="connsiteY0" fmla="*/ 73730 h 5592828"/>
              <a:gd name="connsiteX1" fmla="*/ 7915813 w 8045180"/>
              <a:gd name="connsiteY1" fmla="*/ 101450 h 5592828"/>
              <a:gd name="connsiteX2" fmla="*/ 7701080 w 8045180"/>
              <a:gd name="connsiteY2" fmla="*/ 1978207 h 5592828"/>
              <a:gd name="connsiteX3" fmla="*/ 4558798 w 8045180"/>
              <a:gd name="connsiteY3" fmla="*/ 5318093 h 5592828"/>
              <a:gd name="connsiteX4" fmla="*/ 3777350 w 8045180"/>
              <a:gd name="connsiteY4" fmla="*/ 4715325 h 5592828"/>
              <a:gd name="connsiteX5" fmla="*/ 1904696 w 8045180"/>
              <a:gd name="connsiteY5" fmla="*/ 4571435 h 5592828"/>
              <a:gd name="connsiteX6" fmla="*/ 170 w 8045180"/>
              <a:gd name="connsiteY6" fmla="*/ 3617686 h 5592828"/>
              <a:gd name="connsiteX7" fmla="*/ 4212763 w 8045180"/>
              <a:gd name="connsiteY7" fmla="*/ 73730 h 5592828"/>
              <a:gd name="connsiteX0" fmla="*/ 4243309 w 8075726"/>
              <a:gd name="connsiteY0" fmla="*/ 73730 h 6075670"/>
              <a:gd name="connsiteX1" fmla="*/ 7946359 w 8075726"/>
              <a:gd name="connsiteY1" fmla="*/ 101450 h 6075670"/>
              <a:gd name="connsiteX2" fmla="*/ 7731626 w 8075726"/>
              <a:gd name="connsiteY2" fmla="*/ 1978207 h 6075670"/>
              <a:gd name="connsiteX3" fmla="*/ 4589344 w 8075726"/>
              <a:gd name="connsiteY3" fmla="*/ 5318093 h 6075670"/>
              <a:gd name="connsiteX4" fmla="*/ 3807896 w 8075726"/>
              <a:gd name="connsiteY4" fmla="*/ 4715325 h 6075670"/>
              <a:gd name="connsiteX5" fmla="*/ 2226385 w 8075726"/>
              <a:gd name="connsiteY5" fmla="*/ 6075670 h 6075670"/>
              <a:gd name="connsiteX6" fmla="*/ 30716 w 8075726"/>
              <a:gd name="connsiteY6" fmla="*/ 3617686 h 6075670"/>
              <a:gd name="connsiteX7" fmla="*/ 4243309 w 8075726"/>
              <a:gd name="connsiteY7" fmla="*/ 73730 h 6075670"/>
              <a:gd name="connsiteX0" fmla="*/ 4212648 w 8045065"/>
              <a:gd name="connsiteY0" fmla="*/ 73730 h 6075670"/>
              <a:gd name="connsiteX1" fmla="*/ 7915698 w 8045065"/>
              <a:gd name="connsiteY1" fmla="*/ 101450 h 6075670"/>
              <a:gd name="connsiteX2" fmla="*/ 7700965 w 8045065"/>
              <a:gd name="connsiteY2" fmla="*/ 1978207 h 6075670"/>
              <a:gd name="connsiteX3" fmla="*/ 4558683 w 8045065"/>
              <a:gd name="connsiteY3" fmla="*/ 5318093 h 6075670"/>
              <a:gd name="connsiteX4" fmla="*/ 3777235 w 8045065"/>
              <a:gd name="connsiteY4" fmla="*/ 4715325 h 6075670"/>
              <a:gd name="connsiteX5" fmla="*/ 2195724 w 8045065"/>
              <a:gd name="connsiteY5" fmla="*/ 6075670 h 6075670"/>
              <a:gd name="connsiteX6" fmla="*/ 55 w 8045065"/>
              <a:gd name="connsiteY6" fmla="*/ 3617686 h 6075670"/>
              <a:gd name="connsiteX7" fmla="*/ 4212648 w 8045065"/>
              <a:gd name="connsiteY7" fmla="*/ 73730 h 6075670"/>
              <a:gd name="connsiteX0" fmla="*/ 4212648 w 8045065"/>
              <a:gd name="connsiteY0" fmla="*/ 73730 h 6173302"/>
              <a:gd name="connsiteX1" fmla="*/ 7915698 w 8045065"/>
              <a:gd name="connsiteY1" fmla="*/ 101450 h 6173302"/>
              <a:gd name="connsiteX2" fmla="*/ 7700965 w 8045065"/>
              <a:gd name="connsiteY2" fmla="*/ 1978207 h 6173302"/>
              <a:gd name="connsiteX3" fmla="*/ 4558683 w 8045065"/>
              <a:gd name="connsiteY3" fmla="*/ 5318093 h 6173302"/>
              <a:gd name="connsiteX4" fmla="*/ 2195724 w 8045065"/>
              <a:gd name="connsiteY4" fmla="*/ 6075670 h 6173302"/>
              <a:gd name="connsiteX5" fmla="*/ 55 w 8045065"/>
              <a:gd name="connsiteY5" fmla="*/ 3617686 h 6173302"/>
              <a:gd name="connsiteX6" fmla="*/ 4212648 w 8045065"/>
              <a:gd name="connsiteY6" fmla="*/ 73730 h 6173302"/>
              <a:gd name="connsiteX0" fmla="*/ 4212648 w 8045065"/>
              <a:gd name="connsiteY0" fmla="*/ 73730 h 6124014"/>
              <a:gd name="connsiteX1" fmla="*/ 7915698 w 8045065"/>
              <a:gd name="connsiteY1" fmla="*/ 101450 h 6124014"/>
              <a:gd name="connsiteX2" fmla="*/ 7700965 w 8045065"/>
              <a:gd name="connsiteY2" fmla="*/ 1978207 h 6124014"/>
              <a:gd name="connsiteX3" fmla="*/ 2195724 w 8045065"/>
              <a:gd name="connsiteY3" fmla="*/ 6075670 h 6124014"/>
              <a:gd name="connsiteX4" fmla="*/ 55 w 8045065"/>
              <a:gd name="connsiteY4" fmla="*/ 3617686 h 6124014"/>
              <a:gd name="connsiteX5" fmla="*/ 4212648 w 8045065"/>
              <a:gd name="connsiteY5" fmla="*/ 73730 h 6124014"/>
              <a:gd name="connsiteX0" fmla="*/ 4212648 w 8089442"/>
              <a:gd name="connsiteY0" fmla="*/ 73730 h 6446384"/>
              <a:gd name="connsiteX1" fmla="*/ 7915698 w 8089442"/>
              <a:gd name="connsiteY1" fmla="*/ 101450 h 6446384"/>
              <a:gd name="connsiteX2" fmla="*/ 7931452 w 8089442"/>
              <a:gd name="connsiteY2" fmla="*/ 6054197 h 6446384"/>
              <a:gd name="connsiteX3" fmla="*/ 2195724 w 8089442"/>
              <a:gd name="connsiteY3" fmla="*/ 6075670 h 6446384"/>
              <a:gd name="connsiteX4" fmla="*/ 55 w 8089442"/>
              <a:gd name="connsiteY4" fmla="*/ 3617686 h 6446384"/>
              <a:gd name="connsiteX5" fmla="*/ 4212648 w 8089442"/>
              <a:gd name="connsiteY5" fmla="*/ 73730 h 6446384"/>
              <a:gd name="connsiteX0" fmla="*/ 4212648 w 8137158"/>
              <a:gd name="connsiteY0" fmla="*/ 73730 h 6446384"/>
              <a:gd name="connsiteX1" fmla="*/ 7915698 w 8137158"/>
              <a:gd name="connsiteY1" fmla="*/ 101450 h 6446384"/>
              <a:gd name="connsiteX2" fmla="*/ 7931452 w 8137158"/>
              <a:gd name="connsiteY2" fmla="*/ 6054197 h 6446384"/>
              <a:gd name="connsiteX3" fmla="*/ 2195724 w 8137158"/>
              <a:gd name="connsiteY3" fmla="*/ 6075670 h 6446384"/>
              <a:gd name="connsiteX4" fmla="*/ 55 w 8137158"/>
              <a:gd name="connsiteY4" fmla="*/ 3617686 h 6446384"/>
              <a:gd name="connsiteX5" fmla="*/ 4212648 w 8137158"/>
              <a:gd name="connsiteY5" fmla="*/ 73730 h 6446384"/>
              <a:gd name="connsiteX0" fmla="*/ 4212648 w 8137158"/>
              <a:gd name="connsiteY0" fmla="*/ 73730 h 6124014"/>
              <a:gd name="connsiteX1" fmla="*/ 7915698 w 8137158"/>
              <a:gd name="connsiteY1" fmla="*/ 101450 h 6124014"/>
              <a:gd name="connsiteX2" fmla="*/ 7931452 w 8137158"/>
              <a:gd name="connsiteY2" fmla="*/ 6054197 h 6124014"/>
              <a:gd name="connsiteX3" fmla="*/ 2195724 w 8137158"/>
              <a:gd name="connsiteY3" fmla="*/ 6075670 h 6124014"/>
              <a:gd name="connsiteX4" fmla="*/ 55 w 8137158"/>
              <a:gd name="connsiteY4" fmla="*/ 3617686 h 6124014"/>
              <a:gd name="connsiteX5" fmla="*/ 4212648 w 8137158"/>
              <a:gd name="connsiteY5" fmla="*/ 73730 h 6124014"/>
              <a:gd name="connsiteX0" fmla="*/ 4212648 w 8137158"/>
              <a:gd name="connsiteY0" fmla="*/ 73730 h 6124014"/>
              <a:gd name="connsiteX1" fmla="*/ 7915698 w 8137158"/>
              <a:gd name="connsiteY1" fmla="*/ 101450 h 6124014"/>
              <a:gd name="connsiteX2" fmla="*/ 7931452 w 8137158"/>
              <a:gd name="connsiteY2" fmla="*/ 6054197 h 6124014"/>
              <a:gd name="connsiteX3" fmla="*/ 2195724 w 8137158"/>
              <a:gd name="connsiteY3" fmla="*/ 6075670 h 6124014"/>
              <a:gd name="connsiteX4" fmla="*/ 55 w 8137158"/>
              <a:gd name="connsiteY4" fmla="*/ 3617686 h 6124014"/>
              <a:gd name="connsiteX5" fmla="*/ 4212648 w 8137158"/>
              <a:gd name="connsiteY5" fmla="*/ 73730 h 6124014"/>
              <a:gd name="connsiteX0" fmla="*/ 4212648 w 8137158"/>
              <a:gd name="connsiteY0" fmla="*/ 73730 h 6076994"/>
              <a:gd name="connsiteX1" fmla="*/ 7915698 w 8137158"/>
              <a:gd name="connsiteY1" fmla="*/ 101450 h 6076994"/>
              <a:gd name="connsiteX2" fmla="*/ 7931452 w 8137158"/>
              <a:gd name="connsiteY2" fmla="*/ 6054197 h 6076994"/>
              <a:gd name="connsiteX3" fmla="*/ 2195724 w 8137158"/>
              <a:gd name="connsiteY3" fmla="*/ 6075670 h 6076994"/>
              <a:gd name="connsiteX4" fmla="*/ 55 w 8137158"/>
              <a:gd name="connsiteY4" fmla="*/ 3617686 h 6076994"/>
              <a:gd name="connsiteX5" fmla="*/ 4212648 w 8137158"/>
              <a:gd name="connsiteY5" fmla="*/ 73730 h 6076994"/>
              <a:gd name="connsiteX0" fmla="*/ 4212648 w 8137158"/>
              <a:gd name="connsiteY0" fmla="*/ 73730 h 6076994"/>
              <a:gd name="connsiteX1" fmla="*/ 7915698 w 8137158"/>
              <a:gd name="connsiteY1" fmla="*/ 101450 h 6076994"/>
              <a:gd name="connsiteX2" fmla="*/ 7931452 w 8137158"/>
              <a:gd name="connsiteY2" fmla="*/ 6054197 h 6076994"/>
              <a:gd name="connsiteX3" fmla="*/ 2195724 w 8137158"/>
              <a:gd name="connsiteY3" fmla="*/ 6075670 h 6076994"/>
              <a:gd name="connsiteX4" fmla="*/ 55 w 8137158"/>
              <a:gd name="connsiteY4" fmla="*/ 3617686 h 6076994"/>
              <a:gd name="connsiteX5" fmla="*/ 4212648 w 8137158"/>
              <a:gd name="connsiteY5" fmla="*/ 73730 h 6076994"/>
              <a:gd name="connsiteX0" fmla="*/ 4268557 w 8193067"/>
              <a:gd name="connsiteY0" fmla="*/ 73730 h 6112519"/>
              <a:gd name="connsiteX1" fmla="*/ 7971607 w 8193067"/>
              <a:gd name="connsiteY1" fmla="*/ 101450 h 6112519"/>
              <a:gd name="connsiteX2" fmla="*/ 7987361 w 8193067"/>
              <a:gd name="connsiteY2" fmla="*/ 6054197 h 6112519"/>
              <a:gd name="connsiteX3" fmla="*/ 1717873 w 8193067"/>
              <a:gd name="connsiteY3" fmla="*/ 6112063 h 6112519"/>
              <a:gd name="connsiteX4" fmla="*/ 55964 w 8193067"/>
              <a:gd name="connsiteY4" fmla="*/ 3617686 h 6112519"/>
              <a:gd name="connsiteX5" fmla="*/ 4268557 w 8193067"/>
              <a:gd name="connsiteY5" fmla="*/ 73730 h 6112519"/>
              <a:gd name="connsiteX0" fmla="*/ 4227226 w 8151736"/>
              <a:gd name="connsiteY0" fmla="*/ 73730 h 6112519"/>
              <a:gd name="connsiteX1" fmla="*/ 7930276 w 8151736"/>
              <a:gd name="connsiteY1" fmla="*/ 101450 h 6112519"/>
              <a:gd name="connsiteX2" fmla="*/ 7946030 w 8151736"/>
              <a:gd name="connsiteY2" fmla="*/ 6054197 h 6112519"/>
              <a:gd name="connsiteX3" fmla="*/ 2731932 w 8151736"/>
              <a:gd name="connsiteY3" fmla="*/ 6112063 h 6112519"/>
              <a:gd name="connsiteX4" fmla="*/ 14633 w 8151736"/>
              <a:gd name="connsiteY4" fmla="*/ 3617686 h 6112519"/>
              <a:gd name="connsiteX5" fmla="*/ 4227226 w 8151736"/>
              <a:gd name="connsiteY5" fmla="*/ 73730 h 6112519"/>
              <a:gd name="connsiteX0" fmla="*/ 4236856 w 8161366"/>
              <a:gd name="connsiteY0" fmla="*/ 73730 h 6066594"/>
              <a:gd name="connsiteX1" fmla="*/ 7939906 w 8161366"/>
              <a:gd name="connsiteY1" fmla="*/ 101450 h 6066594"/>
              <a:gd name="connsiteX2" fmla="*/ 7955660 w 8161366"/>
              <a:gd name="connsiteY2" fmla="*/ 6054197 h 6066594"/>
              <a:gd name="connsiteX3" fmla="*/ 2389765 w 8161366"/>
              <a:gd name="connsiteY3" fmla="*/ 6063539 h 6066594"/>
              <a:gd name="connsiteX4" fmla="*/ 24263 w 8161366"/>
              <a:gd name="connsiteY4" fmla="*/ 3617686 h 6066594"/>
              <a:gd name="connsiteX5" fmla="*/ 4236856 w 8161366"/>
              <a:gd name="connsiteY5" fmla="*/ 73730 h 6066594"/>
              <a:gd name="connsiteX0" fmla="*/ 4236856 w 8161366"/>
              <a:gd name="connsiteY0" fmla="*/ 73730 h 6066594"/>
              <a:gd name="connsiteX1" fmla="*/ 7939906 w 8161366"/>
              <a:gd name="connsiteY1" fmla="*/ 101450 h 6066594"/>
              <a:gd name="connsiteX2" fmla="*/ 7955660 w 8161366"/>
              <a:gd name="connsiteY2" fmla="*/ 6054197 h 6066594"/>
              <a:gd name="connsiteX3" fmla="*/ 2389765 w 8161366"/>
              <a:gd name="connsiteY3" fmla="*/ 6063539 h 6066594"/>
              <a:gd name="connsiteX4" fmla="*/ 24263 w 8161366"/>
              <a:gd name="connsiteY4" fmla="*/ 3617686 h 6066594"/>
              <a:gd name="connsiteX5" fmla="*/ 4236856 w 8161366"/>
              <a:gd name="connsiteY5" fmla="*/ 73730 h 6066594"/>
              <a:gd name="connsiteX0" fmla="*/ 4236856 w 8161366"/>
              <a:gd name="connsiteY0" fmla="*/ 73730 h 6066594"/>
              <a:gd name="connsiteX1" fmla="*/ 7939906 w 8161366"/>
              <a:gd name="connsiteY1" fmla="*/ 101450 h 6066594"/>
              <a:gd name="connsiteX2" fmla="*/ 7955660 w 8161366"/>
              <a:gd name="connsiteY2" fmla="*/ 6054197 h 6066594"/>
              <a:gd name="connsiteX3" fmla="*/ 2389765 w 8161366"/>
              <a:gd name="connsiteY3" fmla="*/ 6063539 h 6066594"/>
              <a:gd name="connsiteX4" fmla="*/ 24263 w 8161366"/>
              <a:gd name="connsiteY4" fmla="*/ 3617686 h 6066594"/>
              <a:gd name="connsiteX5" fmla="*/ 4236856 w 8161366"/>
              <a:gd name="connsiteY5" fmla="*/ 73730 h 6066594"/>
              <a:gd name="connsiteX0" fmla="*/ 4236856 w 8161366"/>
              <a:gd name="connsiteY0" fmla="*/ 73730 h 6066594"/>
              <a:gd name="connsiteX1" fmla="*/ 7939906 w 8161366"/>
              <a:gd name="connsiteY1" fmla="*/ 101450 h 6066594"/>
              <a:gd name="connsiteX2" fmla="*/ 7955660 w 8161366"/>
              <a:gd name="connsiteY2" fmla="*/ 6054197 h 6066594"/>
              <a:gd name="connsiteX3" fmla="*/ 2389765 w 8161366"/>
              <a:gd name="connsiteY3" fmla="*/ 6063539 h 6066594"/>
              <a:gd name="connsiteX4" fmla="*/ 24263 w 8161366"/>
              <a:gd name="connsiteY4" fmla="*/ 3617686 h 6066594"/>
              <a:gd name="connsiteX5" fmla="*/ 4236856 w 8161366"/>
              <a:gd name="connsiteY5" fmla="*/ 73730 h 6066594"/>
              <a:gd name="connsiteX0" fmla="*/ 4236856 w 8161366"/>
              <a:gd name="connsiteY0" fmla="*/ 1119 h 5993983"/>
              <a:gd name="connsiteX1" fmla="*/ 7939906 w 8161366"/>
              <a:gd name="connsiteY1" fmla="*/ 28839 h 5993983"/>
              <a:gd name="connsiteX2" fmla="*/ 7955660 w 8161366"/>
              <a:gd name="connsiteY2" fmla="*/ 5981586 h 5993983"/>
              <a:gd name="connsiteX3" fmla="*/ 2389765 w 8161366"/>
              <a:gd name="connsiteY3" fmla="*/ 5990928 h 5993983"/>
              <a:gd name="connsiteX4" fmla="*/ 24263 w 8161366"/>
              <a:gd name="connsiteY4" fmla="*/ 3545075 h 5993983"/>
              <a:gd name="connsiteX5" fmla="*/ 4236856 w 8161366"/>
              <a:gd name="connsiteY5" fmla="*/ 1119 h 5993983"/>
              <a:gd name="connsiteX0" fmla="*/ 4236856 w 8020954"/>
              <a:gd name="connsiteY0" fmla="*/ 1119 h 5993983"/>
              <a:gd name="connsiteX1" fmla="*/ 7939906 w 8020954"/>
              <a:gd name="connsiteY1" fmla="*/ 28839 h 5993983"/>
              <a:gd name="connsiteX2" fmla="*/ 7955660 w 8020954"/>
              <a:gd name="connsiteY2" fmla="*/ 5981586 h 5993983"/>
              <a:gd name="connsiteX3" fmla="*/ 2389765 w 8020954"/>
              <a:gd name="connsiteY3" fmla="*/ 5990928 h 5993983"/>
              <a:gd name="connsiteX4" fmla="*/ 24263 w 8020954"/>
              <a:gd name="connsiteY4" fmla="*/ 3545075 h 5993983"/>
              <a:gd name="connsiteX5" fmla="*/ 4236856 w 8020954"/>
              <a:gd name="connsiteY5" fmla="*/ 1119 h 5993983"/>
              <a:gd name="connsiteX0" fmla="*/ 4236856 w 8023785"/>
              <a:gd name="connsiteY0" fmla="*/ 8672 h 6001536"/>
              <a:gd name="connsiteX1" fmla="*/ 7952037 w 8023785"/>
              <a:gd name="connsiteY1" fmla="*/ 0 h 6001536"/>
              <a:gd name="connsiteX2" fmla="*/ 7955660 w 8023785"/>
              <a:gd name="connsiteY2" fmla="*/ 5989139 h 6001536"/>
              <a:gd name="connsiteX3" fmla="*/ 2389765 w 8023785"/>
              <a:gd name="connsiteY3" fmla="*/ 5998481 h 6001536"/>
              <a:gd name="connsiteX4" fmla="*/ 24263 w 8023785"/>
              <a:gd name="connsiteY4" fmla="*/ 3552628 h 6001536"/>
              <a:gd name="connsiteX5" fmla="*/ 4236856 w 8023785"/>
              <a:gd name="connsiteY5" fmla="*/ 8672 h 6001536"/>
              <a:gd name="connsiteX0" fmla="*/ 4236856 w 7964809"/>
              <a:gd name="connsiteY0" fmla="*/ 8672 h 6001536"/>
              <a:gd name="connsiteX1" fmla="*/ 7952037 w 7964809"/>
              <a:gd name="connsiteY1" fmla="*/ 0 h 6001536"/>
              <a:gd name="connsiteX2" fmla="*/ 7955660 w 7964809"/>
              <a:gd name="connsiteY2" fmla="*/ 5989139 h 6001536"/>
              <a:gd name="connsiteX3" fmla="*/ 2389765 w 7964809"/>
              <a:gd name="connsiteY3" fmla="*/ 5998481 h 6001536"/>
              <a:gd name="connsiteX4" fmla="*/ 24263 w 7964809"/>
              <a:gd name="connsiteY4" fmla="*/ 3552628 h 6001536"/>
              <a:gd name="connsiteX5" fmla="*/ 4236856 w 7964809"/>
              <a:gd name="connsiteY5" fmla="*/ 8672 h 6001536"/>
              <a:gd name="connsiteX0" fmla="*/ 4236856 w 8115639"/>
              <a:gd name="connsiteY0" fmla="*/ 8672 h 6135555"/>
              <a:gd name="connsiteX1" fmla="*/ 7952037 w 8115639"/>
              <a:gd name="connsiteY1" fmla="*/ 0 h 6135555"/>
              <a:gd name="connsiteX2" fmla="*/ 8113362 w 8115639"/>
              <a:gd name="connsiteY2" fmla="*/ 6134711 h 6135555"/>
              <a:gd name="connsiteX3" fmla="*/ 2389765 w 8115639"/>
              <a:gd name="connsiteY3" fmla="*/ 5998481 h 6135555"/>
              <a:gd name="connsiteX4" fmla="*/ 24263 w 8115639"/>
              <a:gd name="connsiteY4" fmla="*/ 3552628 h 6135555"/>
              <a:gd name="connsiteX5" fmla="*/ 4236856 w 8115639"/>
              <a:gd name="connsiteY5" fmla="*/ 8672 h 6135555"/>
              <a:gd name="connsiteX0" fmla="*/ 4236856 w 7952037"/>
              <a:gd name="connsiteY0" fmla="*/ 8672 h 5998534"/>
              <a:gd name="connsiteX1" fmla="*/ 7952037 w 7952037"/>
              <a:gd name="connsiteY1" fmla="*/ 0 h 5998534"/>
              <a:gd name="connsiteX2" fmla="*/ 7555339 w 7952037"/>
              <a:gd name="connsiteY2" fmla="*/ 5528164 h 5998534"/>
              <a:gd name="connsiteX3" fmla="*/ 2389765 w 7952037"/>
              <a:gd name="connsiteY3" fmla="*/ 5998481 h 5998534"/>
              <a:gd name="connsiteX4" fmla="*/ 24263 w 7952037"/>
              <a:gd name="connsiteY4" fmla="*/ 3552628 h 5998534"/>
              <a:gd name="connsiteX5" fmla="*/ 4236856 w 7952037"/>
              <a:gd name="connsiteY5" fmla="*/ 8672 h 5998534"/>
              <a:gd name="connsiteX0" fmla="*/ 4236856 w 7964808"/>
              <a:gd name="connsiteY0" fmla="*/ 8672 h 6007676"/>
              <a:gd name="connsiteX1" fmla="*/ 7952037 w 7964808"/>
              <a:gd name="connsiteY1" fmla="*/ 0 h 6007676"/>
              <a:gd name="connsiteX2" fmla="*/ 7955659 w 7964808"/>
              <a:gd name="connsiteY2" fmla="*/ 6001271 h 6007676"/>
              <a:gd name="connsiteX3" fmla="*/ 2389765 w 7964808"/>
              <a:gd name="connsiteY3" fmla="*/ 5998481 h 6007676"/>
              <a:gd name="connsiteX4" fmla="*/ 24263 w 7964808"/>
              <a:gd name="connsiteY4" fmla="*/ 3552628 h 6007676"/>
              <a:gd name="connsiteX5" fmla="*/ 4236856 w 7964808"/>
              <a:gd name="connsiteY5" fmla="*/ 8672 h 6007676"/>
              <a:gd name="connsiteX0" fmla="*/ 4128618 w 7856570"/>
              <a:gd name="connsiteY0" fmla="*/ 8672 h 6007676"/>
              <a:gd name="connsiteX1" fmla="*/ 7843799 w 7856570"/>
              <a:gd name="connsiteY1" fmla="*/ 0 h 6007676"/>
              <a:gd name="connsiteX2" fmla="*/ 7847421 w 7856570"/>
              <a:gd name="connsiteY2" fmla="*/ 6001271 h 6007676"/>
              <a:gd name="connsiteX3" fmla="*/ 2281527 w 7856570"/>
              <a:gd name="connsiteY3" fmla="*/ 5998481 h 6007676"/>
              <a:gd name="connsiteX4" fmla="*/ 25203 w 7856570"/>
              <a:gd name="connsiteY4" fmla="*/ 3564760 h 6007676"/>
              <a:gd name="connsiteX5" fmla="*/ 4128618 w 7856570"/>
              <a:gd name="connsiteY5" fmla="*/ 8672 h 6007676"/>
              <a:gd name="connsiteX0" fmla="*/ 4103504 w 7831456"/>
              <a:gd name="connsiteY0" fmla="*/ 8672 h 6007676"/>
              <a:gd name="connsiteX1" fmla="*/ 7818685 w 7831456"/>
              <a:gd name="connsiteY1" fmla="*/ 0 h 6007676"/>
              <a:gd name="connsiteX2" fmla="*/ 7822307 w 7831456"/>
              <a:gd name="connsiteY2" fmla="*/ 6001271 h 6007676"/>
              <a:gd name="connsiteX3" fmla="*/ 2256413 w 7831456"/>
              <a:gd name="connsiteY3" fmla="*/ 5998481 h 6007676"/>
              <a:gd name="connsiteX4" fmla="*/ 89 w 7831456"/>
              <a:gd name="connsiteY4" fmla="*/ 3564760 h 6007676"/>
              <a:gd name="connsiteX5" fmla="*/ 4103504 w 7831456"/>
              <a:gd name="connsiteY5" fmla="*/ 8672 h 6007676"/>
              <a:gd name="connsiteX0" fmla="*/ 4127764 w 7855716"/>
              <a:gd name="connsiteY0" fmla="*/ 8672 h 6007676"/>
              <a:gd name="connsiteX1" fmla="*/ 7842945 w 7855716"/>
              <a:gd name="connsiteY1" fmla="*/ 0 h 6007676"/>
              <a:gd name="connsiteX2" fmla="*/ 7846567 w 7855716"/>
              <a:gd name="connsiteY2" fmla="*/ 6001271 h 6007676"/>
              <a:gd name="connsiteX3" fmla="*/ 2280673 w 7855716"/>
              <a:gd name="connsiteY3" fmla="*/ 5998481 h 6007676"/>
              <a:gd name="connsiteX4" fmla="*/ 88 w 7855716"/>
              <a:gd name="connsiteY4" fmla="*/ 3552630 h 6007676"/>
              <a:gd name="connsiteX5" fmla="*/ 4127764 w 7855716"/>
              <a:gd name="connsiteY5" fmla="*/ 8672 h 6007676"/>
              <a:gd name="connsiteX0" fmla="*/ 4159770 w 7887722"/>
              <a:gd name="connsiteY0" fmla="*/ 8672 h 6013668"/>
              <a:gd name="connsiteX1" fmla="*/ 7874951 w 7887722"/>
              <a:gd name="connsiteY1" fmla="*/ 0 h 6013668"/>
              <a:gd name="connsiteX2" fmla="*/ 7878573 w 7887722"/>
              <a:gd name="connsiteY2" fmla="*/ 6001271 h 6013668"/>
              <a:gd name="connsiteX3" fmla="*/ 2118584 w 7887722"/>
              <a:gd name="connsiteY3" fmla="*/ 6010613 h 6013668"/>
              <a:gd name="connsiteX4" fmla="*/ 32094 w 7887722"/>
              <a:gd name="connsiteY4" fmla="*/ 3552630 h 6013668"/>
              <a:gd name="connsiteX5" fmla="*/ 4159770 w 7887722"/>
              <a:gd name="connsiteY5" fmla="*/ 8672 h 6013668"/>
              <a:gd name="connsiteX0" fmla="*/ 4097428 w 7886034"/>
              <a:gd name="connsiteY0" fmla="*/ 8672 h 6013668"/>
              <a:gd name="connsiteX1" fmla="*/ 7873263 w 7886034"/>
              <a:gd name="connsiteY1" fmla="*/ 0 h 6013668"/>
              <a:gd name="connsiteX2" fmla="*/ 7876885 w 7886034"/>
              <a:gd name="connsiteY2" fmla="*/ 6001271 h 6013668"/>
              <a:gd name="connsiteX3" fmla="*/ 2116896 w 7886034"/>
              <a:gd name="connsiteY3" fmla="*/ 6010613 h 6013668"/>
              <a:gd name="connsiteX4" fmla="*/ 30406 w 7886034"/>
              <a:gd name="connsiteY4" fmla="*/ 3552630 h 6013668"/>
              <a:gd name="connsiteX5" fmla="*/ 4097428 w 7886034"/>
              <a:gd name="connsiteY5" fmla="*/ 8672 h 6013668"/>
              <a:gd name="connsiteX0" fmla="*/ 4067132 w 7855738"/>
              <a:gd name="connsiteY0" fmla="*/ 8672 h 6013668"/>
              <a:gd name="connsiteX1" fmla="*/ 7842967 w 7855738"/>
              <a:gd name="connsiteY1" fmla="*/ 0 h 6013668"/>
              <a:gd name="connsiteX2" fmla="*/ 7846589 w 7855738"/>
              <a:gd name="connsiteY2" fmla="*/ 6001271 h 6013668"/>
              <a:gd name="connsiteX3" fmla="*/ 2086600 w 7855738"/>
              <a:gd name="connsiteY3" fmla="*/ 6010613 h 6013668"/>
              <a:gd name="connsiteX4" fmla="*/ 110 w 7855738"/>
              <a:gd name="connsiteY4" fmla="*/ 3552630 h 6013668"/>
              <a:gd name="connsiteX5" fmla="*/ 4067132 w 7855738"/>
              <a:gd name="connsiteY5" fmla="*/ 8672 h 6013668"/>
              <a:gd name="connsiteX0" fmla="*/ 4134829 w 7887042"/>
              <a:gd name="connsiteY0" fmla="*/ 701 h 6066352"/>
              <a:gd name="connsiteX1" fmla="*/ 7874271 w 7887042"/>
              <a:gd name="connsiteY1" fmla="*/ 52684 h 6066352"/>
              <a:gd name="connsiteX2" fmla="*/ 7877893 w 7887042"/>
              <a:gd name="connsiteY2" fmla="*/ 6053955 h 6066352"/>
              <a:gd name="connsiteX3" fmla="*/ 2117904 w 7887042"/>
              <a:gd name="connsiteY3" fmla="*/ 6063297 h 6066352"/>
              <a:gd name="connsiteX4" fmla="*/ 31414 w 7887042"/>
              <a:gd name="connsiteY4" fmla="*/ 3605314 h 6066352"/>
              <a:gd name="connsiteX5" fmla="*/ 4134829 w 7887042"/>
              <a:gd name="connsiteY5" fmla="*/ 701 h 6066352"/>
              <a:gd name="connsiteX0" fmla="*/ 4104026 w 7856239"/>
              <a:gd name="connsiteY0" fmla="*/ 701 h 6066352"/>
              <a:gd name="connsiteX1" fmla="*/ 7843468 w 7856239"/>
              <a:gd name="connsiteY1" fmla="*/ 52684 h 6066352"/>
              <a:gd name="connsiteX2" fmla="*/ 7847090 w 7856239"/>
              <a:gd name="connsiteY2" fmla="*/ 6053955 h 6066352"/>
              <a:gd name="connsiteX3" fmla="*/ 2087101 w 7856239"/>
              <a:gd name="connsiteY3" fmla="*/ 6063297 h 6066352"/>
              <a:gd name="connsiteX4" fmla="*/ 611 w 7856239"/>
              <a:gd name="connsiteY4" fmla="*/ 3605314 h 6066352"/>
              <a:gd name="connsiteX5" fmla="*/ 4104026 w 7856239"/>
              <a:gd name="connsiteY5" fmla="*/ 701 h 6066352"/>
              <a:gd name="connsiteX0" fmla="*/ 4103418 w 7855631"/>
              <a:gd name="connsiteY0" fmla="*/ 701 h 6066352"/>
              <a:gd name="connsiteX1" fmla="*/ 7842860 w 7855631"/>
              <a:gd name="connsiteY1" fmla="*/ 52684 h 6066352"/>
              <a:gd name="connsiteX2" fmla="*/ 7846482 w 7855631"/>
              <a:gd name="connsiteY2" fmla="*/ 6053955 h 6066352"/>
              <a:gd name="connsiteX3" fmla="*/ 2086493 w 7855631"/>
              <a:gd name="connsiteY3" fmla="*/ 6063297 h 6066352"/>
              <a:gd name="connsiteX4" fmla="*/ 3 w 7855631"/>
              <a:gd name="connsiteY4" fmla="*/ 3605314 h 6066352"/>
              <a:gd name="connsiteX5" fmla="*/ 4103418 w 7855631"/>
              <a:gd name="connsiteY5" fmla="*/ 701 h 6066352"/>
              <a:gd name="connsiteX0" fmla="*/ 4103418 w 7855631"/>
              <a:gd name="connsiteY0" fmla="*/ 701 h 6066352"/>
              <a:gd name="connsiteX1" fmla="*/ 7842860 w 7855631"/>
              <a:gd name="connsiteY1" fmla="*/ 52684 h 6066352"/>
              <a:gd name="connsiteX2" fmla="*/ 7846482 w 7855631"/>
              <a:gd name="connsiteY2" fmla="*/ 6053955 h 6066352"/>
              <a:gd name="connsiteX3" fmla="*/ 2086493 w 7855631"/>
              <a:gd name="connsiteY3" fmla="*/ 6063297 h 6066352"/>
              <a:gd name="connsiteX4" fmla="*/ 3 w 7855631"/>
              <a:gd name="connsiteY4" fmla="*/ 3605314 h 6066352"/>
              <a:gd name="connsiteX5" fmla="*/ 4103418 w 7855631"/>
              <a:gd name="connsiteY5" fmla="*/ 701 h 606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5631" h="6066352">
                <a:moveTo>
                  <a:pt x="4103418" y="701"/>
                </a:moveTo>
                <a:cubicBezTo>
                  <a:pt x="4134792" y="-7098"/>
                  <a:pt x="7825562" y="52698"/>
                  <a:pt x="7842860" y="52684"/>
                </a:cubicBezTo>
                <a:cubicBezTo>
                  <a:pt x="7835897" y="64803"/>
                  <a:pt x="7871758" y="6060696"/>
                  <a:pt x="7846482" y="6053955"/>
                </a:cubicBezTo>
                <a:cubicBezTo>
                  <a:pt x="7851495" y="6067054"/>
                  <a:pt x="3539811" y="6069063"/>
                  <a:pt x="2086493" y="6063297"/>
                </a:cubicBezTo>
                <a:cubicBezTo>
                  <a:pt x="2137410" y="6069663"/>
                  <a:pt x="3515" y="5477041"/>
                  <a:pt x="3" y="3605314"/>
                </a:cubicBezTo>
                <a:cubicBezTo>
                  <a:pt x="-3509" y="1612277"/>
                  <a:pt x="3235012" y="1391426"/>
                  <a:pt x="4103418" y="701"/>
                </a:cubicBezTo>
                <a:close/>
              </a:path>
            </a:pathLst>
          </a:custGeom>
          <a:solidFill>
            <a:srgbClr val="E6E6E6"/>
          </a:solidFill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56640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56640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17CE7944-BA66-409D-9CD8-60FCC5BC1AC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4627B5E-8B38-4E0F-AEA5-D086B7B99203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Billede 1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985563B3-4BB3-AF1F-4107-DA0C64089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07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til billeder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3354998" y="0"/>
            <a:ext cx="8837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A72F82E-41CB-4503-864D-CF00A38EB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54797" y="0"/>
            <a:ext cx="8837203" cy="6858000"/>
          </a:xfrm>
        </p:spPr>
        <p:txBody>
          <a:bodyPr t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25632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2563200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747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lyserød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2B95D9E-6179-4559-BC76-99C5957E2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000" y="0"/>
            <a:ext cx="1080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3499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23. oktober 2025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568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58102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FBBF453E-2103-46B7-A3DF-A9272F96EE49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lede 2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B6D5C660-030C-5AE6-520B-AAD4B99927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456491-3766-CCBA-E623-EADC84B439F4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70405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objekter på baggrund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3354998" y="0"/>
            <a:ext cx="8837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25632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37676" y="182881"/>
            <a:ext cx="8479064" cy="59147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1" y="1900800"/>
            <a:ext cx="25634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5580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g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BBE9FAEB-EC4D-4143-A8CF-E340BF31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9B2D7094-41F1-44D8-8A24-ED33D2D6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3" name="Pladsholder til slidenummer 12" hidden="1">
            <a:extLst>
              <a:ext uri="{FF2B5EF4-FFF2-40B4-BE49-F238E27FC236}">
                <a16:creationId xmlns:a16="http://schemas.microsoft.com/office/drawing/2014/main" id="{97CC701D-01D2-4A62-A417-B4D46597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" name="Billede 1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0B761337-1B4A-F835-65E1-5DBE090C9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89" y="2136371"/>
            <a:ext cx="5847191" cy="29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79DEA958-ECFE-47F6-B949-341CF372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29046101-727D-4D00-84E4-A54DB3C6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15926"/>
            <a:ext cx="2280360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4" y="1815926"/>
            <a:ext cx="219600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39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2900575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714468" y="362977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29933" y="4483855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1121" y="5102569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01121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1121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01121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 til billede - grø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2B95D9E-6179-4559-BC76-99C5957E2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000" y="0"/>
            <a:ext cx="10800000" cy="6858000"/>
          </a:xfrm>
          <a:prstGeom prst="rect">
            <a:avLst/>
          </a:prstGeom>
        </p:spPr>
      </p:pic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FBBF453E-2103-46B7-A3DF-A9272F96EE49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A3AD2F2-A28F-45B7-AE42-34699E96D0DD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6C65D70-4BBF-41CE-B9F4-0FBFCC1299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17" name="Date_GeneralDate">
            <a:extLst>
              <a:ext uri="{FF2B5EF4-FFF2-40B4-BE49-F238E27FC236}">
                <a16:creationId xmlns:a16="http://schemas.microsoft.com/office/drawing/2014/main" id="{078BC1AC-AE3E-40CB-B0A0-703C6866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999" y="535662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CF9434-4206-4AC2-A91A-1DCD05F48644}" type="datetime2">
              <a:rPr lang="da-DK" smtClean="0"/>
              <a:pPr/>
              <a:t>23. oktober 2025</a:t>
            </a:fld>
            <a:endParaRPr lang="da-DK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1CD27A3-58A8-4A50-A3A0-6C79B94198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6352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39DD42F-0E45-4557-8EC7-78E091033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58169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4" name="Billede 3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3BB508AA-3BD9-4AE4-E482-2C58C41F99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85608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 til billede - grøn">
    <p:bg>
      <p:bgPr>
        <a:solidFill>
          <a:schemeClr val="accent5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2B95D9E-6179-4559-BC76-99C5957E2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000" y="0"/>
            <a:ext cx="10800000" cy="6858000"/>
          </a:xfrm>
          <a:prstGeom prst="rect">
            <a:avLst/>
          </a:prstGeom>
        </p:spPr>
      </p:pic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FBBF453E-2103-46B7-A3DF-A9272F96EE49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A3AD2F2-A28F-45B7-AE42-34699E96D0DD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6C65D70-4BBF-41CE-B9F4-0FBFCC1299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17" name="Date_GeneralDate">
            <a:extLst>
              <a:ext uri="{FF2B5EF4-FFF2-40B4-BE49-F238E27FC236}">
                <a16:creationId xmlns:a16="http://schemas.microsoft.com/office/drawing/2014/main" id="{078BC1AC-AE3E-40CB-B0A0-703C6866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999" y="535662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CF9434-4206-4AC2-A91A-1DCD05F48644}" type="datetime2">
              <a:rPr lang="da-DK" smtClean="0"/>
              <a:pPr/>
              <a:t>23. oktober 2025</a:t>
            </a:fld>
            <a:endParaRPr lang="da-DK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1CD27A3-58A8-4A50-A3A0-6C79B94198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6352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39DD42F-0E45-4557-8EC7-78E091033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58169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2" name="Billede 1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AC216C7B-2CE5-5AA1-326D-537F950186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2711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7284813-8B1E-4D0F-821E-67DAD45265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0000" y="0"/>
            <a:ext cx="9395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83988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83988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17CE7944-BA66-409D-9CD8-60FCC5BC1AC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BBB1AAA9-1C8E-482D-B190-5EFDC23770F5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Billede 1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EB2B99DD-08D0-0FED-2A7B-B18FFB55CE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dato 9" hidden="1">
            <a:extLst>
              <a:ext uri="{FF2B5EF4-FFF2-40B4-BE49-F238E27FC236}">
                <a16:creationId xmlns:a16="http://schemas.microsoft.com/office/drawing/2014/main" id="{F3B39126-D198-41DB-88AB-6C4F5438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 hidden="1">
            <a:extLst>
              <a:ext uri="{FF2B5EF4-FFF2-40B4-BE49-F238E27FC236}">
                <a16:creationId xmlns:a16="http://schemas.microsoft.com/office/drawing/2014/main" id="{3F8442AA-4FE0-47EA-8B79-6D112F42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F59CFBF-65AD-4636-A528-F528FE83B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0000" y="0"/>
            <a:ext cx="9395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113280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484199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999" y="1900238"/>
            <a:ext cx="5484201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F9B3CF4-5E25-415D-B57A-CF5E979345B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4B9D27B-8D10-496B-8CBB-D514ADDA6905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Billede 4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2CB1A206-53AA-EA8B-ADC2-05B7FDBA07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09AFB10B-7C58-4EDD-8858-7CC80F10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 hidden="1">
            <a:extLst>
              <a:ext uri="{FF2B5EF4-FFF2-40B4-BE49-F238E27FC236}">
                <a16:creationId xmlns:a16="http://schemas.microsoft.com/office/drawing/2014/main" id="{60764CCA-4AD0-4C57-B4E2-79081A01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70EED7D-EB83-4BE6-8D11-162FDBF62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0000" y="0"/>
            <a:ext cx="9395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5794161-DED5-493F-8451-4D8462E14B18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EA52F1D-1F51-4696-9A5D-7D82A1272DC0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Billede 2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36FCD064-E297-F127-E11A-863CE5A13A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FB1AC5E-5F08-40BC-9947-B53EF594C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9622" y="0"/>
            <a:ext cx="826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83988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83988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17CE7944-BA66-409D-9CD8-60FCC5BC1AC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D31527-332F-4E97-A1D5-4F2A9B92103B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Billede 1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A6A30B52-93B7-E8A1-E912-42BDF8E402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7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95AF78-A5AA-4323-B558-159CB5B490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9622" y="0"/>
            <a:ext cx="8262000" cy="6858000"/>
          </a:xfrm>
          <a:prstGeom prst="rect">
            <a:avLst/>
          </a:prstGeom>
        </p:spPr>
      </p:pic>
      <p:sp>
        <p:nvSpPr>
          <p:cNvPr id="10" name="Pladsholder til dato 9" hidden="1">
            <a:extLst>
              <a:ext uri="{FF2B5EF4-FFF2-40B4-BE49-F238E27FC236}">
                <a16:creationId xmlns:a16="http://schemas.microsoft.com/office/drawing/2014/main" id="{F3B39126-D198-41DB-88AB-6C4F5438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 hidden="1">
            <a:extLst>
              <a:ext uri="{FF2B5EF4-FFF2-40B4-BE49-F238E27FC236}">
                <a16:creationId xmlns:a16="http://schemas.microsoft.com/office/drawing/2014/main" id="{3F8442AA-4FE0-47EA-8B79-6D112F42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113280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484199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999" y="1900238"/>
            <a:ext cx="5484201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F9B3CF4-5E25-415D-B57A-CF5E979345B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D123190-4E94-43DF-9FAE-7ECB3DD43153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Billede 4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6D38EB2A-A111-8A10-89F9-6C36367451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2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CDBE11AB-1117-4DED-99AA-9A2B69C64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900440"/>
            <a:ext cx="11329200" cy="419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936000"/>
            <a:ext cx="11328000" cy="934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7" r:id="rId2"/>
    <p:sldLayoutId id="2147483760" r:id="rId3"/>
    <p:sldLayoutId id="2147483761" r:id="rId4"/>
    <p:sldLayoutId id="2147483721" r:id="rId5"/>
    <p:sldLayoutId id="2147483652" r:id="rId6"/>
    <p:sldLayoutId id="2147483654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49" r:id="rId17"/>
    <p:sldLayoutId id="2147483759" r:id="rId18"/>
    <p:sldLayoutId id="2147483736" r:id="rId19"/>
    <p:sldLayoutId id="2147483741" r:id="rId20"/>
    <p:sldLayoutId id="2147483722" r:id="rId21"/>
    <p:sldLayoutId id="2147483655" r:id="rId22"/>
    <p:sldLayoutId id="2147483670" r:id="rId23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000" b="1" i="1" kern="1200">
          <a:solidFill>
            <a:schemeClr val="tx1">
              <a:lumMod val="75000"/>
              <a:lumOff val="25000"/>
            </a:schemeClr>
          </a:solidFill>
          <a:latin typeface="Source Serif 4 Black" panose="02040603050405020204" pitchFamily="18" charset="0"/>
          <a:ea typeface="Source Serif 4 Black" panose="02040603050405020204" pitchFamily="18" charset="0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3" orient="horz" pos="398" userDrawn="1">
          <p15:clr>
            <a:srgbClr val="F26B43"/>
          </p15:clr>
        </p15:guide>
        <p15:guide id="4" orient="horz" pos="987" userDrawn="1">
          <p15:clr>
            <a:srgbClr val="F26B43"/>
          </p15:clr>
        </p15:guide>
        <p15:guide id="5" pos="7408" userDrawn="1">
          <p15:clr>
            <a:srgbClr val="F26B43"/>
          </p15:clr>
        </p15:guide>
        <p15:guide id="6" orient="horz" pos="1197" userDrawn="1">
          <p15:clr>
            <a:srgbClr val="F26B43"/>
          </p15:clr>
        </p15:guide>
        <p15:guide id="7" orient="horz" pos="38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Postkort med 10 holdninger og handlinger til forældre, der kan skabe tryghed for både dig og din teenager. ">
            <a:extLst>
              <a:ext uri="{FF2B5EF4-FFF2-40B4-BE49-F238E27FC236}">
                <a16:creationId xmlns:a16="http://schemas.microsoft.com/office/drawing/2014/main" id="{A41E2706-A592-F599-42E8-44FF2C9438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651" y="1479966"/>
            <a:ext cx="7786698" cy="5380662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9F6DC26-99D2-853C-4C5B-E861A11D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936000"/>
            <a:ext cx="11045297" cy="934890"/>
          </a:xfrm>
        </p:spPr>
        <p:txBody>
          <a:bodyPr/>
          <a:lstStyle/>
          <a:p>
            <a:r>
              <a:rPr lang="da-DK" dirty="0"/>
              <a:t>Snak om de 10 holdninger og handlinger ud fra jeres hverdag</a:t>
            </a:r>
          </a:p>
        </p:txBody>
      </p:sp>
    </p:spTree>
    <p:extLst>
      <p:ext uri="{BB962C8B-B14F-4D97-AF65-F5344CB8AC3E}">
        <p14:creationId xmlns:p14="http://schemas.microsoft.com/office/powerpoint/2010/main" val="376505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4F809C06-357D-C20F-183C-684142825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Tjek årgangens svar ud. Se</a:t>
            </a:r>
            <a:r>
              <a:rPr kumimoji="0" lang="da-DK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datadokumentet.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”Jeg er ofte eller altid sammen med mine forældre i hverdagen og i weekenden”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”Jeg kan i høj eller nogen grad lide at være sammen med mine forældre”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Gruppedrøftelse: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Hvad laver I sammen med jeres forældre?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Giv gerne eksempler på, hvad I laver.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E607071-633A-F338-4F1D-CFB2C5EB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936000"/>
            <a:ext cx="10078345" cy="934890"/>
          </a:xfrm>
        </p:spPr>
        <p:txBody>
          <a:bodyPr/>
          <a:lstStyle/>
          <a:p>
            <a:r>
              <a:rPr lang="da-DK" sz="3600" b="1" dirty="0"/>
              <a:t>Spørgsmål 1 – Tid sammen med jeres forældre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34171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02623142-8B4D-B02E-764E-5B5F37BB9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Tjek årgangens svar ud. Se datadokumentet.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”Mine forældre og jeg har ofte eller altid aftaler om, hvornår jeg skal være hjemme om aftenen i hverdagen og i weekenden”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Gruppedrøftelse:</a:t>
            </a:r>
          </a:p>
          <a:p>
            <a:pPr marL="4086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Hvilke aftaler har I med jeres forældre i forhold til, hvornår I skal være hjemme i hverdagen og weekenden?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F0BE250-8E55-F7EC-9616-03948ED0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2 - Aftaler om hjemmetidspunkt</a:t>
            </a:r>
          </a:p>
        </p:txBody>
      </p:sp>
    </p:spTree>
    <p:extLst>
      <p:ext uri="{BB962C8B-B14F-4D97-AF65-F5344CB8AC3E}">
        <p14:creationId xmlns:p14="http://schemas.microsoft.com/office/powerpoint/2010/main" val="287591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3343D4E2-15BD-4C58-6301-8AF62DAC9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Tjek årgangens svar ud. Se datadokumentet.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”Mine forældre ved ofte eller altid, hvor jeg er om aftenen i hverdagen og i weekenden”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2400" dirty="0">
                <a:solidFill>
                  <a:prstClr val="black"/>
                </a:solidFill>
              </a:rPr>
              <a:t>”Mine forældre ved ofte eller altid, hvem jeg er sammen med om aftenen i hverdagen eller weekenden”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Gruppedrøftelse: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Ved jeres forældre, hvor I er og med hvem, og hvad I laver, når I ikke er hjemme?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Hvordan ved de det?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3725349-6D23-E15A-01BB-E090FC5D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/>
              <a:t>Spørgsmål 3  – Viden om, hvad jeg laver…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46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FFC7619-EBBC-0872-C7DB-8352A84F3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Tjek årgangens svar ud. Se datadokumentet.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Gruppedrøftelse: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Hvad går I til i fritiden? Hvad laver I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fritiden?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Og bakker jeres forældre op om det?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37362ED-EBE5-6E53-5312-2064051C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/>
              <a:t>Spørgsmål 4  – Fritidslivet, hvad laver I?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5017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AF8B326-6087-0530-F2FF-A338B8AD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900800"/>
            <a:ext cx="9928325" cy="4197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Tjek årgangens svar ud. Se datadokumentet.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Gruppedrøftelse: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prstClr val="black"/>
                </a:solidFill>
              </a:rPr>
              <a:t>Har jeres forældre snakket med jer om alkohol?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a-DK" sz="2400" dirty="0">
              <a:solidFill>
                <a:prstClr val="black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prstClr val="black"/>
                </a:solidFill>
              </a:rPr>
              <a:t>Hvad er dine forældres holdning til dig og alkohol?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2022E4E-DE9D-7CF9-AD39-AFCBFEF3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/>
              <a:t>Spørgsmål 5 – Forældres holdning til alkohol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41105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5D8129D-8B86-9C5B-190B-D6FCCBE42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900800"/>
            <a:ext cx="9548762" cy="4197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Tjek årgangens svar ud. Se datadokumentet.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Gruppedrøftelse:</a:t>
            </a:r>
          </a:p>
          <a:p>
            <a:pPr marL="4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Har jeres forældre snakket med jer om nikotinprodukter – cigaretter, snus, e-cigaretter,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puff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-bars eller lignende?</a:t>
            </a:r>
          </a:p>
          <a:p>
            <a:pPr marL="4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Hvad er dine</a:t>
            </a:r>
            <a:r>
              <a:rPr kumimoji="0" lang="da-DK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forældres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holdning til dig og nikotinprodukter?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B0BA32-081D-E78A-98F8-7932358E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/>
              <a:t>Spørgsmål 6 – Forældres holdning til nikotin 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263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109F9AF-9582-A2F7-58F5-E2B4C4293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6010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9d38025a-69ac-44bb-a1a8-66b2cf22bd83"/>
</p:tagLst>
</file>

<file path=ppt/theme/theme1.xml><?xml version="1.0" encoding="utf-8"?>
<a:theme xmlns:a="http://schemas.openxmlformats.org/drawingml/2006/main" name="Sundhedsstyrelsen PowerPoint skabelon">
  <a:themeElements>
    <a:clrScheme name="Fælles om ungelivet 01">
      <a:dk1>
        <a:srgbClr val="000000"/>
      </a:dk1>
      <a:lt1>
        <a:sysClr val="window" lastClr="FFFFFF"/>
      </a:lt1>
      <a:dk2>
        <a:srgbClr val="00D79B"/>
      </a:dk2>
      <a:lt2>
        <a:srgbClr val="DBF9F1"/>
      </a:lt2>
      <a:accent1>
        <a:srgbClr val="BEE3FF"/>
      </a:accent1>
      <a:accent2>
        <a:srgbClr val="E5F4FF"/>
      </a:accent2>
      <a:accent3>
        <a:srgbClr val="FF7896"/>
      </a:accent3>
      <a:accent4>
        <a:srgbClr val="FFE4EA"/>
      </a:accent4>
      <a:accent5>
        <a:srgbClr val="FFDC3C"/>
      </a:accent5>
      <a:accent6>
        <a:srgbClr val="FFF6CE"/>
      </a:accent6>
      <a:hlink>
        <a:srgbClr val="FF7896"/>
      </a:hlink>
      <a:folHlink>
        <a:srgbClr val="000000"/>
      </a:folHlink>
    </a:clrScheme>
    <a:fontScheme name="Sundhedsstyrelsen">
      <a:majorFont>
        <a:latin typeface="Raleway Extra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4D2E876A-0B10-4646-A31B-F04C9710CC83}" vid="{E01CF125-26F0-4EFA-9543-7E62E9FF3D2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PowePoint skabelon_fælles afsender_02</Template>
  <TotalTime>1834</TotalTime>
  <Words>350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Raleway</vt:lpstr>
      <vt:lpstr>Source Serif 4 Black</vt:lpstr>
      <vt:lpstr>Arial</vt:lpstr>
      <vt:lpstr>Sundhedsstyrelsen PowerPoint skabelon</vt:lpstr>
      <vt:lpstr>Snak om de 10 holdninger og handlinger ud fra jeres hverdag</vt:lpstr>
      <vt:lpstr>Spørgsmål 1 – Tid sammen med jeres forældre</vt:lpstr>
      <vt:lpstr>Spørgsmål 2 - Aftaler om hjemmetidspunkt</vt:lpstr>
      <vt:lpstr>Spørgsmål 3  – Viden om, hvad jeg laver… </vt:lpstr>
      <vt:lpstr>Spørgsmål 4  – Fritidslivet, hvad laver I?</vt:lpstr>
      <vt:lpstr>Spørgsmål 5 – Forældres holdning til alkohol</vt:lpstr>
      <vt:lpstr>Spørgsmål 6 – Forældres holdning til nikotin 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Marianne Ahrenkiel Søgaard (15913)</dc:creator>
  <cp:lastModifiedBy>Marianne Ahrenkiel Søgaard (15913)</cp:lastModifiedBy>
  <cp:revision>13</cp:revision>
  <dcterms:created xsi:type="dcterms:W3CDTF">2024-08-06T07:15:58Z</dcterms:created>
  <dcterms:modified xsi:type="dcterms:W3CDTF">2025-10-23T07:28:09Z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loudStatistics_StoryID">
    <vt:lpwstr>09c9a1db-adac-4aff-a1fb-2b32b09d392c</vt:lpwstr>
  </property>
  <property fmtid="{D5CDD505-2E9C-101B-9397-08002B2CF9AE}" pid="4" name="AcadreDocumentId">
    <vt:i4>5812642</vt:i4>
  </property>
  <property fmtid="{D5CDD505-2E9C-101B-9397-08002B2CF9AE}" pid="5" name="AcadreCaseId">
    <vt:i4>427778</vt:i4>
  </property>
</Properties>
</file>