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2" r:id="rId2"/>
  </p:sldMasterIdLst>
  <p:notesMasterIdLst>
    <p:notesMasterId r:id="rId7"/>
  </p:notesMasterIdLst>
  <p:handoutMasterIdLst>
    <p:handoutMasterId r:id="rId8"/>
  </p:handoutMasterIdLst>
  <p:sldIdLst>
    <p:sldId id="267" r:id="rId3"/>
    <p:sldId id="268" r:id="rId4"/>
    <p:sldId id="269" r:id="rId5"/>
    <p:sldId id="270" r:id="rId6"/>
  </p:sldIdLst>
  <p:sldSz cx="12192000" cy="6858000"/>
  <p:notesSz cx="6858000" cy="9144000"/>
  <p:embeddedFontLst>
    <p:embeddedFont>
      <p:font typeface="Raleway" pitchFamily="2" charset="0"/>
      <p:regular r:id="rId9"/>
      <p:bold r:id="rId10"/>
      <p:italic r:id="rId11"/>
      <p:boldItalic r:id="rId12"/>
    </p:embeddedFont>
    <p:embeddedFont>
      <p:font typeface="Source Serif 4 Black" panose="020B0604020202020204" charset="0"/>
      <p:bold r:id="rId13"/>
      <p:boldItalic r:id="rId14"/>
    </p:embeddedFont>
    <p:embeddedFont>
      <p:font typeface="Verdana" panose="020B060403050404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88523" autoAdjust="0"/>
  </p:normalViewPr>
  <p:slideViewPr>
    <p:cSldViewPr snapToGrid="0" showGuides="1">
      <p:cViewPr varScale="1">
        <p:scale>
          <a:sx n="111" d="100"/>
          <a:sy n="111" d="100"/>
        </p:scale>
        <p:origin x="58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22/10/2025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22/10/2025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lys blå SUM">
    <p:bg>
      <p:bgPr>
        <a:solidFill>
          <a:schemeClr val="accent2"/>
        </a:solidFill>
        <a:effectLst/>
      </p:bgPr>
    </p:b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61D694-411A-464B-9DD9-1AE57AECEA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4" name="Date_GeneralDate"/>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cxnSp>
        <p:nvCxnSpPr>
          <p:cNvPr id="27" name="Lige forbindelse 26">
            <a:extLst>
              <a:ext uri="{FF2B5EF4-FFF2-40B4-BE49-F238E27FC236}">
                <a16:creationId xmlns:a16="http://schemas.microsoft.com/office/drawing/2014/main" id="{D8EC50B3-6239-411D-B388-650A36C52A8A}"/>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39CC2E52-24CE-4E1D-9C08-14472BB41A4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5D2F2A5E-07FD-7089-26FE-55A31E45BF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26034967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AA5371F-0D30-4E37-A2F6-1FD9B5E39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3B94BC2-5DD9-4B57-A16B-59A6207C0A08}"/>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CE5B2E76-680F-B20D-9238-11D13C518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67608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A2D7D2-61CF-428B-8CD6-047C591436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1DF49DB0-A646-4749-B503-7063E8D41F2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74D58706-E50B-B32A-B296-2DAEACC290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92845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2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1F9F08-D2C4-4E1E-BA02-C0501DAE89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561" y="-59940"/>
            <a:ext cx="10431650" cy="62484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sort, mørke, plads, nat&#10;&#10;Automatisk genereret beskrivelse">
            <a:extLst>
              <a:ext uri="{FF2B5EF4-FFF2-40B4-BE49-F238E27FC236}">
                <a16:creationId xmlns:a16="http://schemas.microsoft.com/office/drawing/2014/main" id="{A1A3E51E-5D56-D53C-B16B-7AB0178CD6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5718" y="6441483"/>
            <a:ext cx="1274282" cy="274540"/>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A30130FF-AB84-26F8-41FA-61BAC82511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9" name="Slide Number Placeholder 5">
            <a:extLst>
              <a:ext uri="{FF2B5EF4-FFF2-40B4-BE49-F238E27FC236}">
                <a16:creationId xmlns:a16="http://schemas.microsoft.com/office/drawing/2014/main" id="{2BCE3EB8-3E46-C261-DB43-E746AAEEEF9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3574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F1294A5-6FE8-4275-AF4F-BE62DD89C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53A30229-F7E7-4080-BD64-44E6E929EBF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1A14FDE7-7085-767B-496D-4DD4C818D4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18050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7CB537-A3B8-42CF-9DA8-64071D91E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FA6D10-E1E3-4582-9369-22FA82D036BC}"/>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9DEF7F0-8E7B-B741-2E6E-3F5EE89A4E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32787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8EDF76F-D58A-4218-A964-3B69316D1B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6CF53A8-2830-42D3-AF0E-0597D415901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F738132B-B725-B5E6-DBD1-618B882D2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22207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C58C52B-433E-4A59-8E23-CA93A42BC6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0591234-80EB-480A-9A3D-9C08173ED402}"/>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8E85D862-27C3-D1C4-1601-6D7FE170B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12459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6262255" y="936000"/>
            <a:ext cx="5664000" cy="5080167"/>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350" h="4448151">
                <a:moveTo>
                  <a:pt x="2914610" y="608"/>
                </a:moveTo>
                <a:cubicBezTo>
                  <a:pt x="3057255" y="-1241"/>
                  <a:pt x="3182211" y="1483"/>
                  <a:pt x="3281658" y="4066"/>
                </a:cubicBezTo>
                <a:cubicBezTo>
                  <a:pt x="4077239" y="24731"/>
                  <a:pt x="4936102" y="286283"/>
                  <a:pt x="4959350" y="1104445"/>
                </a:cubicBezTo>
                <a:cubicBezTo>
                  <a:pt x="4858612" y="3495685"/>
                  <a:pt x="3255828" y="4519240"/>
                  <a:pt x="1817068" y="4444331"/>
                </a:cubicBezTo>
                <a:cubicBezTo>
                  <a:pt x="686176" y="4395899"/>
                  <a:pt x="129658" y="3535849"/>
                  <a:pt x="16623" y="2531424"/>
                </a:cubicBezTo>
                <a:lnTo>
                  <a:pt x="0" y="2330145"/>
                </a:lnTo>
                <a:lnTo>
                  <a:pt x="0" y="2326878"/>
                </a:lnTo>
                <a:lnTo>
                  <a:pt x="12160" y="2113117"/>
                </a:lnTo>
                <a:cubicBezTo>
                  <a:pt x="182878" y="233941"/>
                  <a:pt x="1951752" y="13088"/>
                  <a:pt x="2914610" y="608"/>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1CC435C-471E-43DD-BCBD-0C6892D8614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5BC566BD-2DF7-A169-530D-AB0065CF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61340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3228138" y="-47777"/>
            <a:ext cx="8971801" cy="6928289"/>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 name="connsiteX0" fmla="*/ 2914610 w 4959350"/>
              <a:gd name="connsiteY0" fmla="*/ 69396 h 4516939"/>
              <a:gd name="connsiteX1" fmla="*/ 3621324 w 4959350"/>
              <a:gd name="connsiteY1" fmla="*/ 69 h 4516939"/>
              <a:gd name="connsiteX2" fmla="*/ 4959350 w 4959350"/>
              <a:gd name="connsiteY2" fmla="*/ 1173233 h 4516939"/>
              <a:gd name="connsiteX3" fmla="*/ 1817068 w 4959350"/>
              <a:gd name="connsiteY3" fmla="*/ 4513119 h 4516939"/>
              <a:gd name="connsiteX4" fmla="*/ 16623 w 4959350"/>
              <a:gd name="connsiteY4" fmla="*/ 2600212 h 4516939"/>
              <a:gd name="connsiteX5" fmla="*/ 0 w 4959350"/>
              <a:gd name="connsiteY5" fmla="*/ 2398933 h 4516939"/>
              <a:gd name="connsiteX6" fmla="*/ 0 w 4959350"/>
              <a:gd name="connsiteY6" fmla="*/ 2395666 h 4516939"/>
              <a:gd name="connsiteX7" fmla="*/ 12160 w 4959350"/>
              <a:gd name="connsiteY7" fmla="*/ 2181905 h 4516939"/>
              <a:gd name="connsiteX8" fmla="*/ 2914610 w 4959350"/>
              <a:gd name="connsiteY8" fmla="*/ 69396 h 4516939"/>
              <a:gd name="connsiteX0" fmla="*/ 2599206 w 4959350"/>
              <a:gd name="connsiteY0" fmla="*/ 48292 h 4629275"/>
              <a:gd name="connsiteX1" fmla="*/ 3621324 w 4959350"/>
              <a:gd name="connsiteY1" fmla="*/ 112405 h 4629275"/>
              <a:gd name="connsiteX2" fmla="*/ 4959350 w 4959350"/>
              <a:gd name="connsiteY2" fmla="*/ 1285569 h 4629275"/>
              <a:gd name="connsiteX3" fmla="*/ 1817068 w 4959350"/>
              <a:gd name="connsiteY3" fmla="*/ 4625455 h 4629275"/>
              <a:gd name="connsiteX4" fmla="*/ 16623 w 4959350"/>
              <a:gd name="connsiteY4" fmla="*/ 2712548 h 4629275"/>
              <a:gd name="connsiteX5" fmla="*/ 0 w 4959350"/>
              <a:gd name="connsiteY5" fmla="*/ 2511269 h 4629275"/>
              <a:gd name="connsiteX6" fmla="*/ 0 w 4959350"/>
              <a:gd name="connsiteY6" fmla="*/ 2508002 h 4629275"/>
              <a:gd name="connsiteX7" fmla="*/ 12160 w 4959350"/>
              <a:gd name="connsiteY7" fmla="*/ 2294241 h 4629275"/>
              <a:gd name="connsiteX8" fmla="*/ 2599206 w 4959350"/>
              <a:gd name="connsiteY8" fmla="*/ 48292 h 4629275"/>
              <a:gd name="connsiteX0" fmla="*/ 2599206 w 4959350"/>
              <a:gd name="connsiteY0" fmla="*/ 194066 h 4775049"/>
              <a:gd name="connsiteX1" fmla="*/ 3621324 w 4959350"/>
              <a:gd name="connsiteY1" fmla="*/ 258179 h 4775049"/>
              <a:gd name="connsiteX2" fmla="*/ 4959350 w 4959350"/>
              <a:gd name="connsiteY2" fmla="*/ 1431343 h 4775049"/>
              <a:gd name="connsiteX3" fmla="*/ 1817068 w 4959350"/>
              <a:gd name="connsiteY3" fmla="*/ 4771229 h 4775049"/>
              <a:gd name="connsiteX4" fmla="*/ 16623 w 4959350"/>
              <a:gd name="connsiteY4" fmla="*/ 2858322 h 4775049"/>
              <a:gd name="connsiteX5" fmla="*/ 0 w 4959350"/>
              <a:gd name="connsiteY5" fmla="*/ 2657043 h 4775049"/>
              <a:gd name="connsiteX6" fmla="*/ 0 w 4959350"/>
              <a:gd name="connsiteY6" fmla="*/ 2653776 h 4775049"/>
              <a:gd name="connsiteX7" fmla="*/ 12160 w 4959350"/>
              <a:gd name="connsiteY7" fmla="*/ 2440015 h 4775049"/>
              <a:gd name="connsiteX8" fmla="*/ 2599206 w 4959350"/>
              <a:gd name="connsiteY8" fmla="*/ 194066 h 4775049"/>
              <a:gd name="connsiteX0" fmla="*/ 2599206 w 4959350"/>
              <a:gd name="connsiteY0" fmla="*/ 25225 h 4606208"/>
              <a:gd name="connsiteX1" fmla="*/ 3621324 w 4959350"/>
              <a:gd name="connsiteY1" fmla="*/ 89338 h 4606208"/>
              <a:gd name="connsiteX2" fmla="*/ 4959350 w 4959350"/>
              <a:gd name="connsiteY2" fmla="*/ 1262502 h 4606208"/>
              <a:gd name="connsiteX3" fmla="*/ 1817068 w 4959350"/>
              <a:gd name="connsiteY3" fmla="*/ 4602388 h 4606208"/>
              <a:gd name="connsiteX4" fmla="*/ 16623 w 4959350"/>
              <a:gd name="connsiteY4" fmla="*/ 2689481 h 4606208"/>
              <a:gd name="connsiteX5" fmla="*/ 0 w 4959350"/>
              <a:gd name="connsiteY5" fmla="*/ 2488202 h 4606208"/>
              <a:gd name="connsiteX6" fmla="*/ 0 w 4959350"/>
              <a:gd name="connsiteY6" fmla="*/ 2484935 h 4606208"/>
              <a:gd name="connsiteX7" fmla="*/ 12160 w 4959350"/>
              <a:gd name="connsiteY7" fmla="*/ 2271174 h 4606208"/>
              <a:gd name="connsiteX8" fmla="*/ 2599206 w 4959350"/>
              <a:gd name="connsiteY8" fmla="*/ 25225 h 4606208"/>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5303450"/>
              <a:gd name="connsiteY0" fmla="*/ 698351 h 5279334"/>
              <a:gd name="connsiteX1" fmla="*/ 5174083 w 5303450"/>
              <a:gd name="connsiteY1" fmla="*/ 58871 h 5279334"/>
              <a:gd name="connsiteX2" fmla="*/ 4959350 w 5303450"/>
              <a:gd name="connsiteY2" fmla="*/ 1935628 h 5279334"/>
              <a:gd name="connsiteX3" fmla="*/ 1817068 w 5303450"/>
              <a:gd name="connsiteY3" fmla="*/ 5275514 h 5279334"/>
              <a:gd name="connsiteX4" fmla="*/ 16623 w 5303450"/>
              <a:gd name="connsiteY4" fmla="*/ 3362607 h 5279334"/>
              <a:gd name="connsiteX5" fmla="*/ 0 w 5303450"/>
              <a:gd name="connsiteY5" fmla="*/ 3161328 h 5279334"/>
              <a:gd name="connsiteX6" fmla="*/ 0 w 5303450"/>
              <a:gd name="connsiteY6" fmla="*/ 3158061 h 5279334"/>
              <a:gd name="connsiteX7" fmla="*/ 12160 w 5303450"/>
              <a:gd name="connsiteY7" fmla="*/ 2944300 h 5279334"/>
              <a:gd name="connsiteX8" fmla="*/ 2599206 w 5303450"/>
              <a:gd name="connsiteY8" fmla="*/ 698351 h 5279334"/>
              <a:gd name="connsiteX0" fmla="*/ 1507423 w 5303450"/>
              <a:gd name="connsiteY0" fmla="*/ 266000 h 5489922"/>
              <a:gd name="connsiteX1" fmla="*/ 5174083 w 5303450"/>
              <a:gd name="connsiteY1" fmla="*/ 269459 h 5489922"/>
              <a:gd name="connsiteX2" fmla="*/ 4959350 w 5303450"/>
              <a:gd name="connsiteY2" fmla="*/ 2146216 h 5489922"/>
              <a:gd name="connsiteX3" fmla="*/ 1817068 w 5303450"/>
              <a:gd name="connsiteY3" fmla="*/ 5486102 h 5489922"/>
              <a:gd name="connsiteX4" fmla="*/ 16623 w 5303450"/>
              <a:gd name="connsiteY4" fmla="*/ 3573195 h 5489922"/>
              <a:gd name="connsiteX5" fmla="*/ 0 w 5303450"/>
              <a:gd name="connsiteY5" fmla="*/ 3371916 h 5489922"/>
              <a:gd name="connsiteX6" fmla="*/ 0 w 5303450"/>
              <a:gd name="connsiteY6" fmla="*/ 3368649 h 5489922"/>
              <a:gd name="connsiteX7" fmla="*/ 12160 w 5303450"/>
              <a:gd name="connsiteY7" fmla="*/ 3154888 h 5489922"/>
              <a:gd name="connsiteX8" fmla="*/ 1507423 w 5303450"/>
              <a:gd name="connsiteY8" fmla="*/ 266000 h 5489922"/>
              <a:gd name="connsiteX0" fmla="*/ 1609694 w 5405721"/>
              <a:gd name="connsiteY0" fmla="*/ 266000 h 5489922"/>
              <a:gd name="connsiteX1" fmla="*/ 5276354 w 5405721"/>
              <a:gd name="connsiteY1" fmla="*/ 269459 h 5489922"/>
              <a:gd name="connsiteX2" fmla="*/ 5061621 w 5405721"/>
              <a:gd name="connsiteY2" fmla="*/ 2146216 h 5489922"/>
              <a:gd name="connsiteX3" fmla="*/ 1919339 w 5405721"/>
              <a:gd name="connsiteY3" fmla="*/ 5486102 h 5489922"/>
              <a:gd name="connsiteX4" fmla="*/ 118894 w 5405721"/>
              <a:gd name="connsiteY4" fmla="*/ 3573195 h 5489922"/>
              <a:gd name="connsiteX5" fmla="*/ 102271 w 5405721"/>
              <a:gd name="connsiteY5" fmla="*/ 3371916 h 5489922"/>
              <a:gd name="connsiteX6" fmla="*/ 102271 w 5405721"/>
              <a:gd name="connsiteY6" fmla="*/ 3368649 h 5489922"/>
              <a:gd name="connsiteX7" fmla="*/ 114431 w 5405721"/>
              <a:gd name="connsiteY7" fmla="*/ 3154888 h 5489922"/>
              <a:gd name="connsiteX8" fmla="*/ 1609694 w 5405721"/>
              <a:gd name="connsiteY8" fmla="*/ 266000 h 5489922"/>
              <a:gd name="connsiteX0" fmla="*/ 4276024 w 8072051"/>
              <a:gd name="connsiteY0" fmla="*/ 325451 h 5549373"/>
              <a:gd name="connsiteX1" fmla="*/ 7942684 w 8072051"/>
              <a:gd name="connsiteY1" fmla="*/ 328910 h 5549373"/>
              <a:gd name="connsiteX2" fmla="*/ 7727951 w 8072051"/>
              <a:gd name="connsiteY2" fmla="*/ 2205667 h 5549373"/>
              <a:gd name="connsiteX3" fmla="*/ 4585669 w 8072051"/>
              <a:gd name="connsiteY3" fmla="*/ 5545553 h 5549373"/>
              <a:gd name="connsiteX4" fmla="*/ 2785224 w 8072051"/>
              <a:gd name="connsiteY4" fmla="*/ 3632646 h 5549373"/>
              <a:gd name="connsiteX5" fmla="*/ 2768601 w 8072051"/>
              <a:gd name="connsiteY5" fmla="*/ 3431367 h 5549373"/>
              <a:gd name="connsiteX6" fmla="*/ 2768601 w 8072051"/>
              <a:gd name="connsiteY6" fmla="*/ 3428100 h 5549373"/>
              <a:gd name="connsiteX7" fmla="*/ 14910 w 8072051"/>
              <a:gd name="connsiteY7" fmla="*/ 4039242 h 5549373"/>
              <a:gd name="connsiteX8" fmla="*/ 4276024 w 8072051"/>
              <a:gd name="connsiteY8" fmla="*/ 325451 h 5549373"/>
              <a:gd name="connsiteX0" fmla="*/ 4276024 w 8072051"/>
              <a:gd name="connsiteY0" fmla="*/ 325451 h 5820288"/>
              <a:gd name="connsiteX1" fmla="*/ 7942684 w 8072051"/>
              <a:gd name="connsiteY1" fmla="*/ 328910 h 5820288"/>
              <a:gd name="connsiteX2" fmla="*/ 7727951 w 8072051"/>
              <a:gd name="connsiteY2" fmla="*/ 2205667 h 5820288"/>
              <a:gd name="connsiteX3" fmla="*/ 4585669 w 8072051"/>
              <a:gd name="connsiteY3" fmla="*/ 5545553 h 5820288"/>
              <a:gd name="connsiteX4" fmla="*/ 3804221 w 8072051"/>
              <a:gd name="connsiteY4" fmla="*/ 4942785 h 5820288"/>
              <a:gd name="connsiteX5" fmla="*/ 2768601 w 8072051"/>
              <a:gd name="connsiteY5" fmla="*/ 3431367 h 5820288"/>
              <a:gd name="connsiteX6" fmla="*/ 2768601 w 8072051"/>
              <a:gd name="connsiteY6" fmla="*/ 3428100 h 5820288"/>
              <a:gd name="connsiteX7" fmla="*/ 14910 w 8072051"/>
              <a:gd name="connsiteY7" fmla="*/ 4039242 h 5820288"/>
              <a:gd name="connsiteX8" fmla="*/ 4276024 w 8072051"/>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798219 w 8101669"/>
              <a:gd name="connsiteY5" fmla="*/ 3431367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1961185 w 8101669"/>
              <a:gd name="connsiteY5" fmla="*/ 4798895 h 5820288"/>
              <a:gd name="connsiteX6" fmla="*/ 44528 w 8101669"/>
              <a:gd name="connsiteY6" fmla="*/ 4039242 h 5820288"/>
              <a:gd name="connsiteX7" fmla="*/ 4305642 w 8101669"/>
              <a:gd name="connsiteY7" fmla="*/ 325451 h 5820288"/>
              <a:gd name="connsiteX0" fmla="*/ 5564802 w 8147736"/>
              <a:gd name="connsiteY0" fmla="*/ 533309 h 5615694"/>
              <a:gd name="connsiteX1" fmla="*/ 8018369 w 8147736"/>
              <a:gd name="connsiteY1" fmla="*/ 124316 h 5615694"/>
              <a:gd name="connsiteX2" fmla="*/ 7803636 w 8147736"/>
              <a:gd name="connsiteY2" fmla="*/ 2001073 h 5615694"/>
              <a:gd name="connsiteX3" fmla="*/ 4661354 w 8147736"/>
              <a:gd name="connsiteY3" fmla="*/ 5340959 h 5615694"/>
              <a:gd name="connsiteX4" fmla="*/ 3879906 w 8147736"/>
              <a:gd name="connsiteY4" fmla="*/ 4738191 h 5615694"/>
              <a:gd name="connsiteX5" fmla="*/ 2007252 w 8147736"/>
              <a:gd name="connsiteY5" fmla="*/ 4594301 h 5615694"/>
              <a:gd name="connsiteX6" fmla="*/ 90595 w 8147736"/>
              <a:gd name="connsiteY6" fmla="*/ 3834648 h 5615694"/>
              <a:gd name="connsiteX7" fmla="*/ 5564802 w 8147736"/>
              <a:gd name="connsiteY7" fmla="*/ 533309 h 5615694"/>
              <a:gd name="connsiteX0" fmla="*/ 5716585 w 8153948"/>
              <a:gd name="connsiteY0" fmla="*/ 240904 h 6063276"/>
              <a:gd name="connsiteX1" fmla="*/ 8024581 w 8153948"/>
              <a:gd name="connsiteY1" fmla="*/ 571898 h 6063276"/>
              <a:gd name="connsiteX2" fmla="*/ 7809848 w 8153948"/>
              <a:gd name="connsiteY2" fmla="*/ 2448655 h 6063276"/>
              <a:gd name="connsiteX3" fmla="*/ 4667566 w 8153948"/>
              <a:gd name="connsiteY3" fmla="*/ 5788541 h 6063276"/>
              <a:gd name="connsiteX4" fmla="*/ 3886118 w 8153948"/>
              <a:gd name="connsiteY4" fmla="*/ 5185773 h 6063276"/>
              <a:gd name="connsiteX5" fmla="*/ 2013464 w 8153948"/>
              <a:gd name="connsiteY5" fmla="*/ 5041883 h 6063276"/>
              <a:gd name="connsiteX6" fmla="*/ 96807 w 8153948"/>
              <a:gd name="connsiteY6" fmla="*/ 4282230 h 6063276"/>
              <a:gd name="connsiteX7" fmla="*/ 5716585 w 8153948"/>
              <a:gd name="connsiteY7" fmla="*/ 240904 h 6063276"/>
              <a:gd name="connsiteX0" fmla="*/ 5716585 w 8153948"/>
              <a:gd name="connsiteY0" fmla="*/ 714 h 5823086"/>
              <a:gd name="connsiteX1" fmla="*/ 8024581 w 8153948"/>
              <a:gd name="connsiteY1" fmla="*/ 331708 h 5823086"/>
              <a:gd name="connsiteX2" fmla="*/ 7809848 w 8153948"/>
              <a:gd name="connsiteY2" fmla="*/ 2208465 h 5823086"/>
              <a:gd name="connsiteX3" fmla="*/ 4667566 w 8153948"/>
              <a:gd name="connsiteY3" fmla="*/ 5548351 h 5823086"/>
              <a:gd name="connsiteX4" fmla="*/ 3886118 w 8153948"/>
              <a:gd name="connsiteY4" fmla="*/ 4945583 h 5823086"/>
              <a:gd name="connsiteX5" fmla="*/ 2013464 w 8153948"/>
              <a:gd name="connsiteY5" fmla="*/ 4801693 h 5823086"/>
              <a:gd name="connsiteX6" fmla="*/ 96807 w 8153948"/>
              <a:gd name="connsiteY6" fmla="*/ 4042040 h 5823086"/>
              <a:gd name="connsiteX7" fmla="*/ 5716585 w 8153948"/>
              <a:gd name="connsiteY7" fmla="*/ 714 h 5823086"/>
              <a:gd name="connsiteX0" fmla="*/ 5389489 w 7826852"/>
              <a:gd name="connsiteY0" fmla="*/ 225037 h 6047409"/>
              <a:gd name="connsiteX1" fmla="*/ 7697485 w 7826852"/>
              <a:gd name="connsiteY1" fmla="*/ 556031 h 6047409"/>
              <a:gd name="connsiteX2" fmla="*/ 7482752 w 7826852"/>
              <a:gd name="connsiteY2" fmla="*/ 2432788 h 6047409"/>
              <a:gd name="connsiteX3" fmla="*/ 4340470 w 7826852"/>
              <a:gd name="connsiteY3" fmla="*/ 5772674 h 6047409"/>
              <a:gd name="connsiteX4" fmla="*/ 3559022 w 7826852"/>
              <a:gd name="connsiteY4" fmla="*/ 5169906 h 6047409"/>
              <a:gd name="connsiteX5" fmla="*/ 1686368 w 7826852"/>
              <a:gd name="connsiteY5" fmla="*/ 5026016 h 6047409"/>
              <a:gd name="connsiteX6" fmla="*/ 109377 w 7826852"/>
              <a:gd name="connsiteY6" fmla="*/ 4048006 h 6047409"/>
              <a:gd name="connsiteX7" fmla="*/ 5389489 w 7826852"/>
              <a:gd name="connsiteY7" fmla="*/ 225037 h 6047409"/>
              <a:gd name="connsiteX0" fmla="*/ 5280671 w 7718034"/>
              <a:gd name="connsiteY0" fmla="*/ 225037 h 6047409"/>
              <a:gd name="connsiteX1" fmla="*/ 7588667 w 7718034"/>
              <a:gd name="connsiteY1" fmla="*/ 556031 h 6047409"/>
              <a:gd name="connsiteX2" fmla="*/ 7373934 w 7718034"/>
              <a:gd name="connsiteY2" fmla="*/ 2432788 h 6047409"/>
              <a:gd name="connsiteX3" fmla="*/ 4231652 w 7718034"/>
              <a:gd name="connsiteY3" fmla="*/ 5772674 h 6047409"/>
              <a:gd name="connsiteX4" fmla="*/ 3450204 w 7718034"/>
              <a:gd name="connsiteY4" fmla="*/ 5169906 h 6047409"/>
              <a:gd name="connsiteX5" fmla="*/ 1577550 w 7718034"/>
              <a:gd name="connsiteY5" fmla="*/ 5026016 h 6047409"/>
              <a:gd name="connsiteX6" fmla="*/ 559 w 7718034"/>
              <a:gd name="connsiteY6" fmla="*/ 4048006 h 6047409"/>
              <a:gd name="connsiteX7" fmla="*/ 5280671 w 7718034"/>
              <a:gd name="connsiteY7" fmla="*/ 225037 h 6047409"/>
              <a:gd name="connsiteX0" fmla="*/ 4717389 w 7797690"/>
              <a:gd name="connsiteY0" fmla="*/ 159765 h 6455243"/>
              <a:gd name="connsiteX1" fmla="*/ 7668323 w 7797690"/>
              <a:gd name="connsiteY1" fmla="*/ 963865 h 6455243"/>
              <a:gd name="connsiteX2" fmla="*/ 7453590 w 7797690"/>
              <a:gd name="connsiteY2" fmla="*/ 2840622 h 6455243"/>
              <a:gd name="connsiteX3" fmla="*/ 4311308 w 7797690"/>
              <a:gd name="connsiteY3" fmla="*/ 6180508 h 6455243"/>
              <a:gd name="connsiteX4" fmla="*/ 3529860 w 7797690"/>
              <a:gd name="connsiteY4" fmla="*/ 5577740 h 6455243"/>
              <a:gd name="connsiteX5" fmla="*/ 1657206 w 7797690"/>
              <a:gd name="connsiteY5" fmla="*/ 5433850 h 6455243"/>
              <a:gd name="connsiteX6" fmla="*/ 80215 w 7797690"/>
              <a:gd name="connsiteY6" fmla="*/ 4455840 h 6455243"/>
              <a:gd name="connsiteX7" fmla="*/ 4717389 w 7797690"/>
              <a:gd name="connsiteY7" fmla="*/ 159765 h 6455243"/>
              <a:gd name="connsiteX0" fmla="*/ 4717389 w 7797690"/>
              <a:gd name="connsiteY0" fmla="*/ 1448742 h 7744220"/>
              <a:gd name="connsiteX1" fmla="*/ 7668323 w 7797690"/>
              <a:gd name="connsiteY1" fmla="*/ 2252842 h 7744220"/>
              <a:gd name="connsiteX2" fmla="*/ 7453590 w 7797690"/>
              <a:gd name="connsiteY2" fmla="*/ 4129599 h 7744220"/>
              <a:gd name="connsiteX3" fmla="*/ 4311308 w 7797690"/>
              <a:gd name="connsiteY3" fmla="*/ 7469485 h 7744220"/>
              <a:gd name="connsiteX4" fmla="*/ 3529860 w 7797690"/>
              <a:gd name="connsiteY4" fmla="*/ 6866717 h 7744220"/>
              <a:gd name="connsiteX5" fmla="*/ 1657206 w 7797690"/>
              <a:gd name="connsiteY5" fmla="*/ 6722827 h 7744220"/>
              <a:gd name="connsiteX6" fmla="*/ 80215 w 7797690"/>
              <a:gd name="connsiteY6" fmla="*/ 5744817 h 7744220"/>
              <a:gd name="connsiteX7" fmla="*/ 4717389 w 7797690"/>
              <a:gd name="connsiteY7" fmla="*/ 1448742 h 7744220"/>
              <a:gd name="connsiteX0" fmla="*/ 4811363 w 7891664"/>
              <a:gd name="connsiteY0" fmla="*/ 172084 h 6467562"/>
              <a:gd name="connsiteX1" fmla="*/ 7762297 w 7891664"/>
              <a:gd name="connsiteY1" fmla="*/ 976184 h 6467562"/>
              <a:gd name="connsiteX2" fmla="*/ 7547564 w 7891664"/>
              <a:gd name="connsiteY2" fmla="*/ 2852941 h 6467562"/>
              <a:gd name="connsiteX3" fmla="*/ 4405282 w 7891664"/>
              <a:gd name="connsiteY3" fmla="*/ 6192827 h 6467562"/>
              <a:gd name="connsiteX4" fmla="*/ 3623834 w 7891664"/>
              <a:gd name="connsiteY4" fmla="*/ 5590059 h 6467562"/>
              <a:gd name="connsiteX5" fmla="*/ 1751180 w 7891664"/>
              <a:gd name="connsiteY5" fmla="*/ 5446169 h 6467562"/>
              <a:gd name="connsiteX6" fmla="*/ 77141 w 7891664"/>
              <a:gd name="connsiteY6" fmla="*/ 4662253 h 6467562"/>
              <a:gd name="connsiteX7" fmla="*/ 4811363 w 7891664"/>
              <a:gd name="connsiteY7" fmla="*/ 172084 h 6467562"/>
              <a:gd name="connsiteX0" fmla="*/ 4739078 w 7819379"/>
              <a:gd name="connsiteY0" fmla="*/ 172084 h 6467562"/>
              <a:gd name="connsiteX1" fmla="*/ 7690012 w 7819379"/>
              <a:gd name="connsiteY1" fmla="*/ 976184 h 6467562"/>
              <a:gd name="connsiteX2" fmla="*/ 7475279 w 7819379"/>
              <a:gd name="connsiteY2" fmla="*/ 2852941 h 6467562"/>
              <a:gd name="connsiteX3" fmla="*/ 4332997 w 7819379"/>
              <a:gd name="connsiteY3" fmla="*/ 6192827 h 6467562"/>
              <a:gd name="connsiteX4" fmla="*/ 3551549 w 7819379"/>
              <a:gd name="connsiteY4" fmla="*/ 5590059 h 6467562"/>
              <a:gd name="connsiteX5" fmla="*/ 1678895 w 7819379"/>
              <a:gd name="connsiteY5" fmla="*/ 5446169 h 6467562"/>
              <a:gd name="connsiteX6" fmla="*/ 4856 w 7819379"/>
              <a:gd name="connsiteY6" fmla="*/ 4662253 h 6467562"/>
              <a:gd name="connsiteX7" fmla="*/ 4739078 w 7819379"/>
              <a:gd name="connsiteY7" fmla="*/ 172084 h 6467562"/>
              <a:gd name="connsiteX0" fmla="*/ 4739078 w 7819379"/>
              <a:gd name="connsiteY0" fmla="*/ 1084415 h 7379893"/>
              <a:gd name="connsiteX1" fmla="*/ 7690012 w 7819379"/>
              <a:gd name="connsiteY1" fmla="*/ 1888515 h 7379893"/>
              <a:gd name="connsiteX2" fmla="*/ 7475279 w 7819379"/>
              <a:gd name="connsiteY2" fmla="*/ 3765272 h 7379893"/>
              <a:gd name="connsiteX3" fmla="*/ 4332997 w 7819379"/>
              <a:gd name="connsiteY3" fmla="*/ 7105158 h 7379893"/>
              <a:gd name="connsiteX4" fmla="*/ 3551549 w 7819379"/>
              <a:gd name="connsiteY4" fmla="*/ 6502390 h 7379893"/>
              <a:gd name="connsiteX5" fmla="*/ 1678895 w 7819379"/>
              <a:gd name="connsiteY5" fmla="*/ 6358500 h 7379893"/>
              <a:gd name="connsiteX6" fmla="*/ 4856 w 7819379"/>
              <a:gd name="connsiteY6" fmla="*/ 5574584 h 7379893"/>
              <a:gd name="connsiteX7" fmla="*/ 4739078 w 7819379"/>
              <a:gd name="connsiteY7" fmla="*/ 1084415 h 7379893"/>
              <a:gd name="connsiteX0" fmla="*/ 4394877 w 7875498"/>
              <a:gd name="connsiteY0" fmla="*/ 1069907 h 7438170"/>
              <a:gd name="connsiteX1" fmla="*/ 7746131 w 7875498"/>
              <a:gd name="connsiteY1" fmla="*/ 1946792 h 7438170"/>
              <a:gd name="connsiteX2" fmla="*/ 7531398 w 7875498"/>
              <a:gd name="connsiteY2" fmla="*/ 3823549 h 7438170"/>
              <a:gd name="connsiteX3" fmla="*/ 4389116 w 7875498"/>
              <a:gd name="connsiteY3" fmla="*/ 7163435 h 7438170"/>
              <a:gd name="connsiteX4" fmla="*/ 3607668 w 7875498"/>
              <a:gd name="connsiteY4" fmla="*/ 6560667 h 7438170"/>
              <a:gd name="connsiteX5" fmla="*/ 1735014 w 7875498"/>
              <a:gd name="connsiteY5" fmla="*/ 6416777 h 7438170"/>
              <a:gd name="connsiteX6" fmla="*/ 60975 w 7875498"/>
              <a:gd name="connsiteY6" fmla="*/ 5632861 h 7438170"/>
              <a:gd name="connsiteX7" fmla="*/ 4394877 w 7875498"/>
              <a:gd name="connsiteY7" fmla="*/ 1069907 h 7438170"/>
              <a:gd name="connsiteX0" fmla="*/ 4371378 w 7851999"/>
              <a:gd name="connsiteY0" fmla="*/ 1069907 h 7438170"/>
              <a:gd name="connsiteX1" fmla="*/ 7722632 w 7851999"/>
              <a:gd name="connsiteY1" fmla="*/ 1946792 h 7438170"/>
              <a:gd name="connsiteX2" fmla="*/ 7507899 w 7851999"/>
              <a:gd name="connsiteY2" fmla="*/ 3823549 h 7438170"/>
              <a:gd name="connsiteX3" fmla="*/ 4365617 w 7851999"/>
              <a:gd name="connsiteY3" fmla="*/ 7163435 h 7438170"/>
              <a:gd name="connsiteX4" fmla="*/ 3584169 w 7851999"/>
              <a:gd name="connsiteY4" fmla="*/ 6560667 h 7438170"/>
              <a:gd name="connsiteX5" fmla="*/ 1711515 w 7851999"/>
              <a:gd name="connsiteY5" fmla="*/ 6416777 h 7438170"/>
              <a:gd name="connsiteX6" fmla="*/ 37476 w 7851999"/>
              <a:gd name="connsiteY6" fmla="*/ 5632861 h 7438170"/>
              <a:gd name="connsiteX7" fmla="*/ 4371378 w 7851999"/>
              <a:gd name="connsiteY7" fmla="*/ 1069907 h 7438170"/>
              <a:gd name="connsiteX0" fmla="*/ 4029963 w 7862380"/>
              <a:gd name="connsiteY0" fmla="*/ 1266851 h 6785949"/>
              <a:gd name="connsiteX1" fmla="*/ 7733013 w 7862380"/>
              <a:gd name="connsiteY1" fmla="*/ 1294571 h 6785949"/>
              <a:gd name="connsiteX2" fmla="*/ 7518280 w 7862380"/>
              <a:gd name="connsiteY2" fmla="*/ 3171328 h 6785949"/>
              <a:gd name="connsiteX3" fmla="*/ 4375998 w 7862380"/>
              <a:gd name="connsiteY3" fmla="*/ 6511214 h 6785949"/>
              <a:gd name="connsiteX4" fmla="*/ 3594550 w 7862380"/>
              <a:gd name="connsiteY4" fmla="*/ 5908446 h 6785949"/>
              <a:gd name="connsiteX5" fmla="*/ 1721896 w 7862380"/>
              <a:gd name="connsiteY5" fmla="*/ 5764556 h 6785949"/>
              <a:gd name="connsiteX6" fmla="*/ 47857 w 7862380"/>
              <a:gd name="connsiteY6" fmla="*/ 4980640 h 6785949"/>
              <a:gd name="connsiteX7" fmla="*/ 4029963 w 7862380"/>
              <a:gd name="connsiteY7" fmla="*/ 1266851 h 6785949"/>
              <a:gd name="connsiteX0" fmla="*/ 4029963 w 7862380"/>
              <a:gd name="connsiteY0" fmla="*/ 1094465 h 6613563"/>
              <a:gd name="connsiteX1" fmla="*/ 7733013 w 7862380"/>
              <a:gd name="connsiteY1" fmla="*/ 1122185 h 6613563"/>
              <a:gd name="connsiteX2" fmla="*/ 7518280 w 7862380"/>
              <a:gd name="connsiteY2" fmla="*/ 2998942 h 6613563"/>
              <a:gd name="connsiteX3" fmla="*/ 4375998 w 7862380"/>
              <a:gd name="connsiteY3" fmla="*/ 6338828 h 6613563"/>
              <a:gd name="connsiteX4" fmla="*/ 3594550 w 7862380"/>
              <a:gd name="connsiteY4" fmla="*/ 5736060 h 6613563"/>
              <a:gd name="connsiteX5" fmla="*/ 1721896 w 7862380"/>
              <a:gd name="connsiteY5" fmla="*/ 5592170 h 6613563"/>
              <a:gd name="connsiteX6" fmla="*/ 47857 w 7862380"/>
              <a:gd name="connsiteY6" fmla="*/ 4808254 h 6613563"/>
              <a:gd name="connsiteX7" fmla="*/ 4029963 w 7862380"/>
              <a:gd name="connsiteY7" fmla="*/ 1094465 h 6613563"/>
              <a:gd name="connsiteX0" fmla="*/ 4029963 w 7862380"/>
              <a:gd name="connsiteY0" fmla="*/ 599354 h 6118452"/>
              <a:gd name="connsiteX1" fmla="*/ 7733013 w 7862380"/>
              <a:gd name="connsiteY1" fmla="*/ 627074 h 6118452"/>
              <a:gd name="connsiteX2" fmla="*/ 7518280 w 7862380"/>
              <a:gd name="connsiteY2" fmla="*/ 2503831 h 6118452"/>
              <a:gd name="connsiteX3" fmla="*/ 4375998 w 7862380"/>
              <a:gd name="connsiteY3" fmla="*/ 5843717 h 6118452"/>
              <a:gd name="connsiteX4" fmla="*/ 3594550 w 7862380"/>
              <a:gd name="connsiteY4" fmla="*/ 5240949 h 6118452"/>
              <a:gd name="connsiteX5" fmla="*/ 1721896 w 7862380"/>
              <a:gd name="connsiteY5" fmla="*/ 5097059 h 6118452"/>
              <a:gd name="connsiteX6" fmla="*/ 47857 w 7862380"/>
              <a:gd name="connsiteY6" fmla="*/ 4313143 h 6118452"/>
              <a:gd name="connsiteX7" fmla="*/ 4029963 w 7862380"/>
              <a:gd name="connsiteY7" fmla="*/ 599354 h 6118452"/>
              <a:gd name="connsiteX0" fmla="*/ 4029963 w 7862380"/>
              <a:gd name="connsiteY0" fmla="*/ 540277 h 6059375"/>
              <a:gd name="connsiteX1" fmla="*/ 7733013 w 7862380"/>
              <a:gd name="connsiteY1" fmla="*/ 567997 h 6059375"/>
              <a:gd name="connsiteX2" fmla="*/ 7518280 w 7862380"/>
              <a:gd name="connsiteY2" fmla="*/ 2444754 h 6059375"/>
              <a:gd name="connsiteX3" fmla="*/ 4375998 w 7862380"/>
              <a:gd name="connsiteY3" fmla="*/ 5784640 h 6059375"/>
              <a:gd name="connsiteX4" fmla="*/ 3594550 w 7862380"/>
              <a:gd name="connsiteY4" fmla="*/ 5181872 h 6059375"/>
              <a:gd name="connsiteX5" fmla="*/ 1721896 w 7862380"/>
              <a:gd name="connsiteY5" fmla="*/ 5037982 h 6059375"/>
              <a:gd name="connsiteX6" fmla="*/ 47857 w 7862380"/>
              <a:gd name="connsiteY6" fmla="*/ 4254066 h 6059375"/>
              <a:gd name="connsiteX7" fmla="*/ 4029963 w 7862380"/>
              <a:gd name="connsiteY7" fmla="*/ 540277 h 6059375"/>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256127 w 8088544"/>
              <a:gd name="connsiteY0" fmla="*/ 73730 h 5592828"/>
              <a:gd name="connsiteX1" fmla="*/ 7959177 w 8088544"/>
              <a:gd name="connsiteY1" fmla="*/ 101450 h 5592828"/>
              <a:gd name="connsiteX2" fmla="*/ 7744444 w 8088544"/>
              <a:gd name="connsiteY2" fmla="*/ 1978207 h 5592828"/>
              <a:gd name="connsiteX3" fmla="*/ 4602162 w 8088544"/>
              <a:gd name="connsiteY3" fmla="*/ 5318093 h 5592828"/>
              <a:gd name="connsiteX4" fmla="*/ 3820714 w 8088544"/>
              <a:gd name="connsiteY4" fmla="*/ 4715325 h 5592828"/>
              <a:gd name="connsiteX5" fmla="*/ 1948060 w 8088544"/>
              <a:gd name="connsiteY5" fmla="*/ 4571435 h 5592828"/>
              <a:gd name="connsiteX6" fmla="*/ 43534 w 8088544"/>
              <a:gd name="connsiteY6" fmla="*/ 3617686 h 5592828"/>
              <a:gd name="connsiteX7" fmla="*/ 4256127 w 8088544"/>
              <a:gd name="connsiteY7" fmla="*/ 73730 h 5592828"/>
              <a:gd name="connsiteX0" fmla="*/ 4212754 w 8045171"/>
              <a:gd name="connsiteY0" fmla="*/ 73730 h 5592828"/>
              <a:gd name="connsiteX1" fmla="*/ 7915804 w 8045171"/>
              <a:gd name="connsiteY1" fmla="*/ 101450 h 5592828"/>
              <a:gd name="connsiteX2" fmla="*/ 7701071 w 8045171"/>
              <a:gd name="connsiteY2" fmla="*/ 1978207 h 5592828"/>
              <a:gd name="connsiteX3" fmla="*/ 4558789 w 8045171"/>
              <a:gd name="connsiteY3" fmla="*/ 5318093 h 5592828"/>
              <a:gd name="connsiteX4" fmla="*/ 3777341 w 8045171"/>
              <a:gd name="connsiteY4" fmla="*/ 4715325 h 5592828"/>
              <a:gd name="connsiteX5" fmla="*/ 1904687 w 8045171"/>
              <a:gd name="connsiteY5" fmla="*/ 4571435 h 5592828"/>
              <a:gd name="connsiteX6" fmla="*/ 161 w 8045171"/>
              <a:gd name="connsiteY6" fmla="*/ 3617686 h 5592828"/>
              <a:gd name="connsiteX7" fmla="*/ 4212754 w 8045171"/>
              <a:gd name="connsiteY7" fmla="*/ 73730 h 5592828"/>
              <a:gd name="connsiteX0" fmla="*/ 4212755 w 8045172"/>
              <a:gd name="connsiteY0" fmla="*/ 73730 h 5592828"/>
              <a:gd name="connsiteX1" fmla="*/ 7915805 w 8045172"/>
              <a:gd name="connsiteY1" fmla="*/ 101450 h 5592828"/>
              <a:gd name="connsiteX2" fmla="*/ 7701072 w 8045172"/>
              <a:gd name="connsiteY2" fmla="*/ 1978207 h 5592828"/>
              <a:gd name="connsiteX3" fmla="*/ 4558790 w 8045172"/>
              <a:gd name="connsiteY3" fmla="*/ 5318093 h 5592828"/>
              <a:gd name="connsiteX4" fmla="*/ 3777342 w 8045172"/>
              <a:gd name="connsiteY4" fmla="*/ 4715325 h 5592828"/>
              <a:gd name="connsiteX5" fmla="*/ 1904688 w 8045172"/>
              <a:gd name="connsiteY5" fmla="*/ 4571435 h 5592828"/>
              <a:gd name="connsiteX6" fmla="*/ 162 w 8045172"/>
              <a:gd name="connsiteY6" fmla="*/ 3617686 h 5592828"/>
              <a:gd name="connsiteX7" fmla="*/ 4212755 w 8045172"/>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43309 w 8075726"/>
              <a:gd name="connsiteY0" fmla="*/ 73730 h 6075670"/>
              <a:gd name="connsiteX1" fmla="*/ 7946359 w 8075726"/>
              <a:gd name="connsiteY1" fmla="*/ 101450 h 6075670"/>
              <a:gd name="connsiteX2" fmla="*/ 7731626 w 8075726"/>
              <a:gd name="connsiteY2" fmla="*/ 1978207 h 6075670"/>
              <a:gd name="connsiteX3" fmla="*/ 4589344 w 8075726"/>
              <a:gd name="connsiteY3" fmla="*/ 5318093 h 6075670"/>
              <a:gd name="connsiteX4" fmla="*/ 3807896 w 8075726"/>
              <a:gd name="connsiteY4" fmla="*/ 4715325 h 6075670"/>
              <a:gd name="connsiteX5" fmla="*/ 2226385 w 8075726"/>
              <a:gd name="connsiteY5" fmla="*/ 6075670 h 6075670"/>
              <a:gd name="connsiteX6" fmla="*/ 30716 w 8075726"/>
              <a:gd name="connsiteY6" fmla="*/ 3617686 h 6075670"/>
              <a:gd name="connsiteX7" fmla="*/ 4243309 w 8075726"/>
              <a:gd name="connsiteY7" fmla="*/ 73730 h 6075670"/>
              <a:gd name="connsiteX0" fmla="*/ 4212648 w 8045065"/>
              <a:gd name="connsiteY0" fmla="*/ 73730 h 6075670"/>
              <a:gd name="connsiteX1" fmla="*/ 7915698 w 8045065"/>
              <a:gd name="connsiteY1" fmla="*/ 101450 h 6075670"/>
              <a:gd name="connsiteX2" fmla="*/ 7700965 w 8045065"/>
              <a:gd name="connsiteY2" fmla="*/ 1978207 h 6075670"/>
              <a:gd name="connsiteX3" fmla="*/ 4558683 w 8045065"/>
              <a:gd name="connsiteY3" fmla="*/ 5318093 h 6075670"/>
              <a:gd name="connsiteX4" fmla="*/ 3777235 w 8045065"/>
              <a:gd name="connsiteY4" fmla="*/ 4715325 h 6075670"/>
              <a:gd name="connsiteX5" fmla="*/ 2195724 w 8045065"/>
              <a:gd name="connsiteY5" fmla="*/ 6075670 h 6075670"/>
              <a:gd name="connsiteX6" fmla="*/ 55 w 8045065"/>
              <a:gd name="connsiteY6" fmla="*/ 3617686 h 6075670"/>
              <a:gd name="connsiteX7" fmla="*/ 4212648 w 8045065"/>
              <a:gd name="connsiteY7" fmla="*/ 73730 h 6075670"/>
              <a:gd name="connsiteX0" fmla="*/ 4212648 w 8045065"/>
              <a:gd name="connsiteY0" fmla="*/ 73730 h 6173302"/>
              <a:gd name="connsiteX1" fmla="*/ 7915698 w 8045065"/>
              <a:gd name="connsiteY1" fmla="*/ 101450 h 6173302"/>
              <a:gd name="connsiteX2" fmla="*/ 7700965 w 8045065"/>
              <a:gd name="connsiteY2" fmla="*/ 1978207 h 6173302"/>
              <a:gd name="connsiteX3" fmla="*/ 4558683 w 8045065"/>
              <a:gd name="connsiteY3" fmla="*/ 5318093 h 6173302"/>
              <a:gd name="connsiteX4" fmla="*/ 2195724 w 8045065"/>
              <a:gd name="connsiteY4" fmla="*/ 6075670 h 6173302"/>
              <a:gd name="connsiteX5" fmla="*/ 55 w 8045065"/>
              <a:gd name="connsiteY5" fmla="*/ 3617686 h 6173302"/>
              <a:gd name="connsiteX6" fmla="*/ 4212648 w 8045065"/>
              <a:gd name="connsiteY6" fmla="*/ 73730 h 6173302"/>
              <a:gd name="connsiteX0" fmla="*/ 4212648 w 8045065"/>
              <a:gd name="connsiteY0" fmla="*/ 73730 h 6124014"/>
              <a:gd name="connsiteX1" fmla="*/ 7915698 w 8045065"/>
              <a:gd name="connsiteY1" fmla="*/ 101450 h 6124014"/>
              <a:gd name="connsiteX2" fmla="*/ 7700965 w 8045065"/>
              <a:gd name="connsiteY2" fmla="*/ 1978207 h 6124014"/>
              <a:gd name="connsiteX3" fmla="*/ 2195724 w 8045065"/>
              <a:gd name="connsiteY3" fmla="*/ 6075670 h 6124014"/>
              <a:gd name="connsiteX4" fmla="*/ 55 w 8045065"/>
              <a:gd name="connsiteY4" fmla="*/ 3617686 h 6124014"/>
              <a:gd name="connsiteX5" fmla="*/ 4212648 w 8045065"/>
              <a:gd name="connsiteY5" fmla="*/ 73730 h 6124014"/>
              <a:gd name="connsiteX0" fmla="*/ 4212648 w 8089442"/>
              <a:gd name="connsiteY0" fmla="*/ 73730 h 6446384"/>
              <a:gd name="connsiteX1" fmla="*/ 7915698 w 8089442"/>
              <a:gd name="connsiteY1" fmla="*/ 101450 h 6446384"/>
              <a:gd name="connsiteX2" fmla="*/ 7931452 w 8089442"/>
              <a:gd name="connsiteY2" fmla="*/ 6054197 h 6446384"/>
              <a:gd name="connsiteX3" fmla="*/ 2195724 w 8089442"/>
              <a:gd name="connsiteY3" fmla="*/ 6075670 h 6446384"/>
              <a:gd name="connsiteX4" fmla="*/ 55 w 8089442"/>
              <a:gd name="connsiteY4" fmla="*/ 3617686 h 6446384"/>
              <a:gd name="connsiteX5" fmla="*/ 4212648 w 8089442"/>
              <a:gd name="connsiteY5" fmla="*/ 73730 h 6446384"/>
              <a:gd name="connsiteX0" fmla="*/ 4212648 w 8137158"/>
              <a:gd name="connsiteY0" fmla="*/ 73730 h 6446384"/>
              <a:gd name="connsiteX1" fmla="*/ 7915698 w 8137158"/>
              <a:gd name="connsiteY1" fmla="*/ 101450 h 6446384"/>
              <a:gd name="connsiteX2" fmla="*/ 7931452 w 8137158"/>
              <a:gd name="connsiteY2" fmla="*/ 6054197 h 6446384"/>
              <a:gd name="connsiteX3" fmla="*/ 2195724 w 8137158"/>
              <a:gd name="connsiteY3" fmla="*/ 6075670 h 6446384"/>
              <a:gd name="connsiteX4" fmla="*/ 55 w 8137158"/>
              <a:gd name="connsiteY4" fmla="*/ 3617686 h 6446384"/>
              <a:gd name="connsiteX5" fmla="*/ 4212648 w 8137158"/>
              <a:gd name="connsiteY5" fmla="*/ 73730 h 644638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68557 w 8193067"/>
              <a:gd name="connsiteY0" fmla="*/ 73730 h 6112519"/>
              <a:gd name="connsiteX1" fmla="*/ 7971607 w 8193067"/>
              <a:gd name="connsiteY1" fmla="*/ 101450 h 6112519"/>
              <a:gd name="connsiteX2" fmla="*/ 7987361 w 8193067"/>
              <a:gd name="connsiteY2" fmla="*/ 6054197 h 6112519"/>
              <a:gd name="connsiteX3" fmla="*/ 1717873 w 8193067"/>
              <a:gd name="connsiteY3" fmla="*/ 6112063 h 6112519"/>
              <a:gd name="connsiteX4" fmla="*/ 55964 w 8193067"/>
              <a:gd name="connsiteY4" fmla="*/ 3617686 h 6112519"/>
              <a:gd name="connsiteX5" fmla="*/ 4268557 w 8193067"/>
              <a:gd name="connsiteY5" fmla="*/ 73730 h 6112519"/>
              <a:gd name="connsiteX0" fmla="*/ 4227226 w 8151736"/>
              <a:gd name="connsiteY0" fmla="*/ 73730 h 6112519"/>
              <a:gd name="connsiteX1" fmla="*/ 7930276 w 8151736"/>
              <a:gd name="connsiteY1" fmla="*/ 101450 h 6112519"/>
              <a:gd name="connsiteX2" fmla="*/ 7946030 w 8151736"/>
              <a:gd name="connsiteY2" fmla="*/ 6054197 h 6112519"/>
              <a:gd name="connsiteX3" fmla="*/ 2731932 w 8151736"/>
              <a:gd name="connsiteY3" fmla="*/ 6112063 h 6112519"/>
              <a:gd name="connsiteX4" fmla="*/ 14633 w 8151736"/>
              <a:gd name="connsiteY4" fmla="*/ 3617686 h 6112519"/>
              <a:gd name="connsiteX5" fmla="*/ 4227226 w 8151736"/>
              <a:gd name="connsiteY5" fmla="*/ 73730 h 6112519"/>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1119 h 5993983"/>
              <a:gd name="connsiteX1" fmla="*/ 7939906 w 8161366"/>
              <a:gd name="connsiteY1" fmla="*/ 28839 h 5993983"/>
              <a:gd name="connsiteX2" fmla="*/ 7955660 w 8161366"/>
              <a:gd name="connsiteY2" fmla="*/ 5981586 h 5993983"/>
              <a:gd name="connsiteX3" fmla="*/ 2389765 w 8161366"/>
              <a:gd name="connsiteY3" fmla="*/ 5990928 h 5993983"/>
              <a:gd name="connsiteX4" fmla="*/ 24263 w 8161366"/>
              <a:gd name="connsiteY4" fmla="*/ 3545075 h 5993983"/>
              <a:gd name="connsiteX5" fmla="*/ 4236856 w 8161366"/>
              <a:gd name="connsiteY5" fmla="*/ 1119 h 5993983"/>
              <a:gd name="connsiteX0" fmla="*/ 4236856 w 8020954"/>
              <a:gd name="connsiteY0" fmla="*/ 1119 h 5993983"/>
              <a:gd name="connsiteX1" fmla="*/ 7939906 w 8020954"/>
              <a:gd name="connsiteY1" fmla="*/ 28839 h 5993983"/>
              <a:gd name="connsiteX2" fmla="*/ 7955660 w 8020954"/>
              <a:gd name="connsiteY2" fmla="*/ 5981586 h 5993983"/>
              <a:gd name="connsiteX3" fmla="*/ 2389765 w 8020954"/>
              <a:gd name="connsiteY3" fmla="*/ 5990928 h 5993983"/>
              <a:gd name="connsiteX4" fmla="*/ 24263 w 8020954"/>
              <a:gd name="connsiteY4" fmla="*/ 3545075 h 5993983"/>
              <a:gd name="connsiteX5" fmla="*/ 4236856 w 8020954"/>
              <a:gd name="connsiteY5" fmla="*/ 1119 h 5993983"/>
              <a:gd name="connsiteX0" fmla="*/ 4236856 w 8023785"/>
              <a:gd name="connsiteY0" fmla="*/ 8672 h 6001536"/>
              <a:gd name="connsiteX1" fmla="*/ 7952037 w 8023785"/>
              <a:gd name="connsiteY1" fmla="*/ 0 h 6001536"/>
              <a:gd name="connsiteX2" fmla="*/ 7955660 w 8023785"/>
              <a:gd name="connsiteY2" fmla="*/ 5989139 h 6001536"/>
              <a:gd name="connsiteX3" fmla="*/ 2389765 w 8023785"/>
              <a:gd name="connsiteY3" fmla="*/ 5998481 h 6001536"/>
              <a:gd name="connsiteX4" fmla="*/ 24263 w 8023785"/>
              <a:gd name="connsiteY4" fmla="*/ 3552628 h 6001536"/>
              <a:gd name="connsiteX5" fmla="*/ 4236856 w 8023785"/>
              <a:gd name="connsiteY5" fmla="*/ 8672 h 6001536"/>
              <a:gd name="connsiteX0" fmla="*/ 4236856 w 7964809"/>
              <a:gd name="connsiteY0" fmla="*/ 8672 h 6001536"/>
              <a:gd name="connsiteX1" fmla="*/ 7952037 w 7964809"/>
              <a:gd name="connsiteY1" fmla="*/ 0 h 6001536"/>
              <a:gd name="connsiteX2" fmla="*/ 7955660 w 7964809"/>
              <a:gd name="connsiteY2" fmla="*/ 5989139 h 6001536"/>
              <a:gd name="connsiteX3" fmla="*/ 2389765 w 7964809"/>
              <a:gd name="connsiteY3" fmla="*/ 5998481 h 6001536"/>
              <a:gd name="connsiteX4" fmla="*/ 24263 w 7964809"/>
              <a:gd name="connsiteY4" fmla="*/ 3552628 h 6001536"/>
              <a:gd name="connsiteX5" fmla="*/ 4236856 w 7964809"/>
              <a:gd name="connsiteY5" fmla="*/ 8672 h 6001536"/>
              <a:gd name="connsiteX0" fmla="*/ 4236856 w 8115639"/>
              <a:gd name="connsiteY0" fmla="*/ 8672 h 6135555"/>
              <a:gd name="connsiteX1" fmla="*/ 7952037 w 8115639"/>
              <a:gd name="connsiteY1" fmla="*/ 0 h 6135555"/>
              <a:gd name="connsiteX2" fmla="*/ 8113362 w 8115639"/>
              <a:gd name="connsiteY2" fmla="*/ 6134711 h 6135555"/>
              <a:gd name="connsiteX3" fmla="*/ 2389765 w 8115639"/>
              <a:gd name="connsiteY3" fmla="*/ 5998481 h 6135555"/>
              <a:gd name="connsiteX4" fmla="*/ 24263 w 8115639"/>
              <a:gd name="connsiteY4" fmla="*/ 3552628 h 6135555"/>
              <a:gd name="connsiteX5" fmla="*/ 4236856 w 8115639"/>
              <a:gd name="connsiteY5" fmla="*/ 8672 h 6135555"/>
              <a:gd name="connsiteX0" fmla="*/ 4236856 w 7952037"/>
              <a:gd name="connsiteY0" fmla="*/ 8672 h 5998534"/>
              <a:gd name="connsiteX1" fmla="*/ 7952037 w 7952037"/>
              <a:gd name="connsiteY1" fmla="*/ 0 h 5998534"/>
              <a:gd name="connsiteX2" fmla="*/ 7555339 w 7952037"/>
              <a:gd name="connsiteY2" fmla="*/ 5528164 h 5998534"/>
              <a:gd name="connsiteX3" fmla="*/ 2389765 w 7952037"/>
              <a:gd name="connsiteY3" fmla="*/ 5998481 h 5998534"/>
              <a:gd name="connsiteX4" fmla="*/ 24263 w 7952037"/>
              <a:gd name="connsiteY4" fmla="*/ 3552628 h 5998534"/>
              <a:gd name="connsiteX5" fmla="*/ 4236856 w 7952037"/>
              <a:gd name="connsiteY5" fmla="*/ 8672 h 5998534"/>
              <a:gd name="connsiteX0" fmla="*/ 4236856 w 7964808"/>
              <a:gd name="connsiteY0" fmla="*/ 8672 h 6007676"/>
              <a:gd name="connsiteX1" fmla="*/ 7952037 w 7964808"/>
              <a:gd name="connsiteY1" fmla="*/ 0 h 6007676"/>
              <a:gd name="connsiteX2" fmla="*/ 7955659 w 7964808"/>
              <a:gd name="connsiteY2" fmla="*/ 6001271 h 6007676"/>
              <a:gd name="connsiteX3" fmla="*/ 2389765 w 7964808"/>
              <a:gd name="connsiteY3" fmla="*/ 5998481 h 6007676"/>
              <a:gd name="connsiteX4" fmla="*/ 24263 w 7964808"/>
              <a:gd name="connsiteY4" fmla="*/ 3552628 h 6007676"/>
              <a:gd name="connsiteX5" fmla="*/ 4236856 w 7964808"/>
              <a:gd name="connsiteY5" fmla="*/ 8672 h 6007676"/>
              <a:gd name="connsiteX0" fmla="*/ 4128618 w 7856570"/>
              <a:gd name="connsiteY0" fmla="*/ 8672 h 6007676"/>
              <a:gd name="connsiteX1" fmla="*/ 7843799 w 7856570"/>
              <a:gd name="connsiteY1" fmla="*/ 0 h 6007676"/>
              <a:gd name="connsiteX2" fmla="*/ 7847421 w 7856570"/>
              <a:gd name="connsiteY2" fmla="*/ 6001271 h 6007676"/>
              <a:gd name="connsiteX3" fmla="*/ 2281527 w 7856570"/>
              <a:gd name="connsiteY3" fmla="*/ 5998481 h 6007676"/>
              <a:gd name="connsiteX4" fmla="*/ 25203 w 7856570"/>
              <a:gd name="connsiteY4" fmla="*/ 3564760 h 6007676"/>
              <a:gd name="connsiteX5" fmla="*/ 4128618 w 7856570"/>
              <a:gd name="connsiteY5" fmla="*/ 8672 h 6007676"/>
              <a:gd name="connsiteX0" fmla="*/ 4103504 w 7831456"/>
              <a:gd name="connsiteY0" fmla="*/ 8672 h 6007676"/>
              <a:gd name="connsiteX1" fmla="*/ 7818685 w 7831456"/>
              <a:gd name="connsiteY1" fmla="*/ 0 h 6007676"/>
              <a:gd name="connsiteX2" fmla="*/ 7822307 w 7831456"/>
              <a:gd name="connsiteY2" fmla="*/ 6001271 h 6007676"/>
              <a:gd name="connsiteX3" fmla="*/ 2256413 w 7831456"/>
              <a:gd name="connsiteY3" fmla="*/ 5998481 h 6007676"/>
              <a:gd name="connsiteX4" fmla="*/ 89 w 7831456"/>
              <a:gd name="connsiteY4" fmla="*/ 3564760 h 6007676"/>
              <a:gd name="connsiteX5" fmla="*/ 4103504 w 7831456"/>
              <a:gd name="connsiteY5" fmla="*/ 8672 h 6007676"/>
              <a:gd name="connsiteX0" fmla="*/ 4127764 w 7855716"/>
              <a:gd name="connsiteY0" fmla="*/ 8672 h 6007676"/>
              <a:gd name="connsiteX1" fmla="*/ 7842945 w 7855716"/>
              <a:gd name="connsiteY1" fmla="*/ 0 h 6007676"/>
              <a:gd name="connsiteX2" fmla="*/ 7846567 w 7855716"/>
              <a:gd name="connsiteY2" fmla="*/ 6001271 h 6007676"/>
              <a:gd name="connsiteX3" fmla="*/ 2280673 w 7855716"/>
              <a:gd name="connsiteY3" fmla="*/ 5998481 h 6007676"/>
              <a:gd name="connsiteX4" fmla="*/ 88 w 7855716"/>
              <a:gd name="connsiteY4" fmla="*/ 3552630 h 6007676"/>
              <a:gd name="connsiteX5" fmla="*/ 4127764 w 7855716"/>
              <a:gd name="connsiteY5" fmla="*/ 8672 h 6007676"/>
              <a:gd name="connsiteX0" fmla="*/ 4159770 w 7887722"/>
              <a:gd name="connsiteY0" fmla="*/ 8672 h 6013668"/>
              <a:gd name="connsiteX1" fmla="*/ 7874951 w 7887722"/>
              <a:gd name="connsiteY1" fmla="*/ 0 h 6013668"/>
              <a:gd name="connsiteX2" fmla="*/ 7878573 w 7887722"/>
              <a:gd name="connsiteY2" fmla="*/ 6001271 h 6013668"/>
              <a:gd name="connsiteX3" fmla="*/ 2118584 w 7887722"/>
              <a:gd name="connsiteY3" fmla="*/ 6010613 h 6013668"/>
              <a:gd name="connsiteX4" fmla="*/ 32094 w 7887722"/>
              <a:gd name="connsiteY4" fmla="*/ 3552630 h 6013668"/>
              <a:gd name="connsiteX5" fmla="*/ 4159770 w 7887722"/>
              <a:gd name="connsiteY5" fmla="*/ 8672 h 6013668"/>
              <a:gd name="connsiteX0" fmla="*/ 4097428 w 7886034"/>
              <a:gd name="connsiteY0" fmla="*/ 8672 h 6013668"/>
              <a:gd name="connsiteX1" fmla="*/ 7873263 w 7886034"/>
              <a:gd name="connsiteY1" fmla="*/ 0 h 6013668"/>
              <a:gd name="connsiteX2" fmla="*/ 7876885 w 7886034"/>
              <a:gd name="connsiteY2" fmla="*/ 6001271 h 6013668"/>
              <a:gd name="connsiteX3" fmla="*/ 2116896 w 7886034"/>
              <a:gd name="connsiteY3" fmla="*/ 6010613 h 6013668"/>
              <a:gd name="connsiteX4" fmla="*/ 30406 w 7886034"/>
              <a:gd name="connsiteY4" fmla="*/ 3552630 h 6013668"/>
              <a:gd name="connsiteX5" fmla="*/ 4097428 w 7886034"/>
              <a:gd name="connsiteY5" fmla="*/ 8672 h 6013668"/>
              <a:gd name="connsiteX0" fmla="*/ 4067132 w 7855738"/>
              <a:gd name="connsiteY0" fmla="*/ 8672 h 6013668"/>
              <a:gd name="connsiteX1" fmla="*/ 7842967 w 7855738"/>
              <a:gd name="connsiteY1" fmla="*/ 0 h 6013668"/>
              <a:gd name="connsiteX2" fmla="*/ 7846589 w 7855738"/>
              <a:gd name="connsiteY2" fmla="*/ 6001271 h 6013668"/>
              <a:gd name="connsiteX3" fmla="*/ 2086600 w 7855738"/>
              <a:gd name="connsiteY3" fmla="*/ 6010613 h 6013668"/>
              <a:gd name="connsiteX4" fmla="*/ 110 w 7855738"/>
              <a:gd name="connsiteY4" fmla="*/ 3552630 h 6013668"/>
              <a:gd name="connsiteX5" fmla="*/ 4067132 w 7855738"/>
              <a:gd name="connsiteY5" fmla="*/ 8672 h 6013668"/>
              <a:gd name="connsiteX0" fmla="*/ 4134829 w 7887042"/>
              <a:gd name="connsiteY0" fmla="*/ 701 h 6066352"/>
              <a:gd name="connsiteX1" fmla="*/ 7874271 w 7887042"/>
              <a:gd name="connsiteY1" fmla="*/ 52684 h 6066352"/>
              <a:gd name="connsiteX2" fmla="*/ 7877893 w 7887042"/>
              <a:gd name="connsiteY2" fmla="*/ 6053955 h 6066352"/>
              <a:gd name="connsiteX3" fmla="*/ 2117904 w 7887042"/>
              <a:gd name="connsiteY3" fmla="*/ 6063297 h 6066352"/>
              <a:gd name="connsiteX4" fmla="*/ 31414 w 7887042"/>
              <a:gd name="connsiteY4" fmla="*/ 3605314 h 6066352"/>
              <a:gd name="connsiteX5" fmla="*/ 4134829 w 7887042"/>
              <a:gd name="connsiteY5" fmla="*/ 701 h 6066352"/>
              <a:gd name="connsiteX0" fmla="*/ 4104026 w 7856239"/>
              <a:gd name="connsiteY0" fmla="*/ 701 h 6066352"/>
              <a:gd name="connsiteX1" fmla="*/ 7843468 w 7856239"/>
              <a:gd name="connsiteY1" fmla="*/ 52684 h 6066352"/>
              <a:gd name="connsiteX2" fmla="*/ 7847090 w 7856239"/>
              <a:gd name="connsiteY2" fmla="*/ 6053955 h 6066352"/>
              <a:gd name="connsiteX3" fmla="*/ 2087101 w 7856239"/>
              <a:gd name="connsiteY3" fmla="*/ 6063297 h 6066352"/>
              <a:gd name="connsiteX4" fmla="*/ 611 w 7856239"/>
              <a:gd name="connsiteY4" fmla="*/ 3605314 h 6066352"/>
              <a:gd name="connsiteX5" fmla="*/ 4104026 w 7856239"/>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5631" h="6066352">
                <a:moveTo>
                  <a:pt x="4103418" y="701"/>
                </a:moveTo>
                <a:cubicBezTo>
                  <a:pt x="4134792" y="-7098"/>
                  <a:pt x="7825562" y="52698"/>
                  <a:pt x="7842860" y="52684"/>
                </a:cubicBezTo>
                <a:cubicBezTo>
                  <a:pt x="7835897" y="64803"/>
                  <a:pt x="7871758" y="6060696"/>
                  <a:pt x="7846482" y="6053955"/>
                </a:cubicBezTo>
                <a:cubicBezTo>
                  <a:pt x="7851495" y="6067054"/>
                  <a:pt x="3539811" y="6069063"/>
                  <a:pt x="2086493" y="6063297"/>
                </a:cubicBezTo>
                <a:cubicBezTo>
                  <a:pt x="2137410" y="6069663"/>
                  <a:pt x="3515" y="5477041"/>
                  <a:pt x="3" y="3605314"/>
                </a:cubicBezTo>
                <a:cubicBezTo>
                  <a:pt x="-3509" y="1612277"/>
                  <a:pt x="3235012" y="1391426"/>
                  <a:pt x="4103418" y="701"/>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4627B5E-8B38-4E0F-AEA5-D086B7B9920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85563B3-4BB3-AF1F-4107-DA0C64089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822707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til billede - lyserød">
    <p:bg>
      <p:bgPr>
        <a:solidFill>
          <a:schemeClr val="accent3">
            <a:alpha val="25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349932"/>
            <a:ext cx="4021200" cy="180000"/>
          </a:xfrm>
        </p:spPr>
        <p:txBody>
          <a:bodyPr/>
          <a:lstStyle>
            <a:lvl1pPr>
              <a:defRPr lang="en-GB" sz="1500" dirty="0">
                <a:solidFill>
                  <a:schemeClr val="bg1"/>
                </a:solidFill>
              </a:defRPr>
            </a:lvl1pPr>
          </a:lstStyle>
          <a:p>
            <a:fld id="{F2CF9434-4206-4AC2-A91A-1DCD05F48644}" type="datetime2">
              <a:rPr lang="da-DK" smtClean="0"/>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568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02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B6D5C660-030C-5AE6-520B-AAD4B9992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7" name="Slide Number Placeholder 5">
            <a:extLst>
              <a:ext uri="{FF2B5EF4-FFF2-40B4-BE49-F238E27FC236}">
                <a16:creationId xmlns:a16="http://schemas.microsoft.com/office/drawing/2014/main" id="{F6456491-3766-CCBA-E623-EADC84B439F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gside">
    <p:bg>
      <p:bgPr>
        <a:solidFill>
          <a:schemeClr val="bg1"/>
        </a:solidFill>
        <a:effectLst/>
      </p:bgPr>
    </p:bg>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a:prstGeom prst="rect">
            <a:avLst/>
          </a:prstGeom>
        </p:spPr>
        <p:txBody>
          <a:bodyPr/>
          <a:lstStyle>
            <a:lvl1pPr>
              <a:defRPr sz="100">
                <a:noFill/>
              </a:defRPr>
            </a:lvl1pPr>
          </a:lstStyle>
          <a:p>
            <a:r>
              <a:rPr lang="da-DK" dirty="0"/>
              <a:t>Side </a:t>
            </a:r>
            <a:fld id="{24C8C45C-947F-4981-8B3F-4F32E973C901}" type="slidenum">
              <a:rPr lang="da-DK" smtClean="0"/>
              <a:pPr/>
              <a:t>‹nr.›</a:t>
            </a:fld>
            <a:endParaRPr lang="da-DK" dirty="0"/>
          </a:p>
        </p:txBody>
      </p:sp>
      <p:pic>
        <p:nvPicPr>
          <p:cNvPr id="2" name="Billede 1" descr="Et billede, der indeholder tekst, Font/skrifttype, Grafik, logo&#10;&#10;Automatisk genereret beskrivelse">
            <a:extLst>
              <a:ext uri="{FF2B5EF4-FFF2-40B4-BE49-F238E27FC236}">
                <a16:creationId xmlns:a16="http://schemas.microsoft.com/office/drawing/2014/main" id="{0B761337-1B4A-F835-65E1-5DBE090C9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89" y="2136371"/>
            <a:ext cx="5847191" cy="2901142"/>
          </a:xfrm>
          <a:prstGeom prst="rect">
            <a:avLst/>
          </a:prstGeom>
        </p:spPr>
      </p:pic>
    </p:spTree>
    <p:extLst>
      <p:ext uri="{BB962C8B-B14F-4D97-AF65-F5344CB8AC3E}">
        <p14:creationId xmlns:p14="http://schemas.microsoft.com/office/powerpoint/2010/main" val="256876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slide lys blå SUM">
    <p:bg>
      <p:bgPr>
        <a:solidFill>
          <a:schemeClr val="accent2"/>
        </a:solidFill>
        <a:effectLst/>
      </p:bgPr>
    </p:b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61D694-411A-464B-9DD9-1AE57AECEA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4" name="Date_GeneralDate"/>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cxnSp>
        <p:nvCxnSpPr>
          <p:cNvPr id="27" name="Lige forbindelse 26">
            <a:extLst>
              <a:ext uri="{FF2B5EF4-FFF2-40B4-BE49-F238E27FC236}">
                <a16:creationId xmlns:a16="http://schemas.microsoft.com/office/drawing/2014/main" id="{D8EC50B3-6239-411D-B388-650A36C52A8A}"/>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39CC2E52-24CE-4E1D-9C08-14472BB41A4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5D2F2A5E-07FD-7089-26FE-55A31E45BF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137339336"/>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til billede - lyserød">
    <p:bg>
      <p:bgPr>
        <a:solidFill>
          <a:schemeClr val="accent3">
            <a:alpha val="25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349932"/>
            <a:ext cx="4021200" cy="180000"/>
          </a:xfrm>
        </p:spPr>
        <p:txBody>
          <a:bodyPr/>
          <a:lstStyle>
            <a:lvl1pPr>
              <a:defRPr lang="en-GB" sz="1500" dirty="0">
                <a:solidFill>
                  <a:schemeClr val="bg1"/>
                </a:solidFill>
              </a:defRPr>
            </a:lvl1pPr>
          </a:lstStyle>
          <a:p>
            <a:fld id="{F2CF9434-4206-4AC2-A91A-1DCD05F48644}" type="datetime2">
              <a:rPr lang="da-DK" smtClean="0"/>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568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02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B6D5C660-030C-5AE6-520B-AAD4B9992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7" name="Slide Number Placeholder 5">
            <a:extLst>
              <a:ext uri="{FF2B5EF4-FFF2-40B4-BE49-F238E27FC236}">
                <a16:creationId xmlns:a16="http://schemas.microsoft.com/office/drawing/2014/main" id="{F6456491-3766-CCBA-E623-EADC84B439F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844904579"/>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slide til billede - grøn">
    <p:bg>
      <p:bgPr>
        <a:solidFill>
          <a:schemeClr val="bg2"/>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4" name="Billede 3" descr="Et billede, der indeholder tekst, Font/skrifttype, Grafik, logo&#10;&#10;Automatisk genereret beskrivelse">
            <a:extLst>
              <a:ext uri="{FF2B5EF4-FFF2-40B4-BE49-F238E27FC236}">
                <a16:creationId xmlns:a16="http://schemas.microsoft.com/office/drawing/2014/main" id="{3BB508AA-3BD9-4AE4-E482-2C58C41F9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60560137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slide til billede - grøn">
    <p:bg>
      <p:bgPr>
        <a:solidFill>
          <a:schemeClr val="accent5">
            <a:alpha val="22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2" name="Billede 1" descr="Et billede, der indeholder tekst, Font/skrifttype, Grafik, logo&#10;&#10;Automatisk genereret beskrivelse">
            <a:extLst>
              <a:ext uri="{FF2B5EF4-FFF2-40B4-BE49-F238E27FC236}">
                <a16:creationId xmlns:a16="http://schemas.microsoft.com/office/drawing/2014/main" id="{AC216C7B-2CE5-5AA1-326D-537F95018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194016145"/>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20" name="Grafik 19">
            <a:extLst>
              <a:ext uri="{FF2B5EF4-FFF2-40B4-BE49-F238E27FC236}">
                <a16:creationId xmlns:a16="http://schemas.microsoft.com/office/drawing/2014/main" id="{A7284813-8B1E-4D0F-821E-67DAD45265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BB1AAA9-1C8E-482D-B190-5EFDC23770F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B2B99DD-08D0-0FED-2A7B-B18FFB55CE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22633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pic>
        <p:nvPicPr>
          <p:cNvPr id="17" name="Grafik 16">
            <a:extLst>
              <a:ext uri="{FF2B5EF4-FFF2-40B4-BE49-F238E27FC236}">
                <a16:creationId xmlns:a16="http://schemas.microsoft.com/office/drawing/2014/main" id="{AF59CFBF-65AD-4636-A528-F528FE83B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44B9D27B-8D10-496B-8CBB-D514ADDA690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2CB1A206-53AA-EA8B-ADC2-05B7FDBA07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02604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til billede - grøn">
    <p:bg>
      <p:bgPr>
        <a:solidFill>
          <a:schemeClr val="bg2"/>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4" name="Billede 3" descr="Et billede, der indeholder tekst, Font/skrifttype, Grafik, logo&#10;&#10;Automatisk genereret beskrivelse">
            <a:extLst>
              <a:ext uri="{FF2B5EF4-FFF2-40B4-BE49-F238E27FC236}">
                <a16:creationId xmlns:a16="http://schemas.microsoft.com/office/drawing/2014/main" id="{3BB508AA-3BD9-4AE4-E482-2C58C41F9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227785608"/>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pic>
        <p:nvPicPr>
          <p:cNvPr id="15" name="Grafik 14">
            <a:extLst>
              <a:ext uri="{FF2B5EF4-FFF2-40B4-BE49-F238E27FC236}">
                <a16:creationId xmlns:a16="http://schemas.microsoft.com/office/drawing/2014/main" id="{270EED7D-EB83-4BE6-8D11-162FDBF62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CEA52F1D-1F51-4696-9A5D-7D82A1272DC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36FCD064-E297-F127-E11A-863CE5A13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405949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12" name="Grafik 11">
            <a:extLst>
              <a:ext uri="{FF2B5EF4-FFF2-40B4-BE49-F238E27FC236}">
                <a16:creationId xmlns:a16="http://schemas.microsoft.com/office/drawing/2014/main" id="{FFB1AC5E-5F08-40BC-9947-B53EF594C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6D31527-332F-4E97-A1D5-4F2A9B92103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A6A30B52-93B7-E8A1-E912-42BDF8E402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32635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95AF78-A5AA-4323-B558-159CB5B49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D123190-4E94-43DF-9FAE-7ECB3DD4315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6D38EB2A-A111-8A10-89F9-6C3636745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54357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AA5371F-0D30-4E37-A2F6-1FD9B5E39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3B94BC2-5DD9-4B57-A16B-59A6207C0A08}"/>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CE5B2E76-680F-B20D-9238-11D13C518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55917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A2D7D2-61CF-428B-8CD6-047C591436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1DF49DB0-A646-4749-B503-7063E8D41F2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74D58706-E50B-B32A-B296-2DAEACC290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085147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2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1F9F08-D2C4-4E1E-BA02-C0501DAE89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561" y="-59940"/>
            <a:ext cx="10431650" cy="62484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sort, mørke, plads, nat&#10;&#10;Automatisk genereret beskrivelse">
            <a:extLst>
              <a:ext uri="{FF2B5EF4-FFF2-40B4-BE49-F238E27FC236}">
                <a16:creationId xmlns:a16="http://schemas.microsoft.com/office/drawing/2014/main" id="{A1A3E51E-5D56-D53C-B16B-7AB0178CD6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5718" y="6441483"/>
            <a:ext cx="1274282" cy="274540"/>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A30130FF-AB84-26F8-41FA-61BAC82511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9" name="Slide Number Placeholder 5">
            <a:extLst>
              <a:ext uri="{FF2B5EF4-FFF2-40B4-BE49-F238E27FC236}">
                <a16:creationId xmlns:a16="http://schemas.microsoft.com/office/drawing/2014/main" id="{2BCE3EB8-3E46-C261-DB43-E746AAEEEF9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1911516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F1294A5-6FE8-4275-AF4F-BE62DD89C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53A30229-F7E7-4080-BD64-44E6E929EBF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1A14FDE7-7085-767B-496D-4DD4C818D4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842732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7CB537-A3B8-42CF-9DA8-64071D91E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FA6D10-E1E3-4582-9369-22FA82D036BC}"/>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9DEF7F0-8E7B-B741-2E6E-3F5EE89A4E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895551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3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8EDF76F-D58A-4218-A964-3B69316D1B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6CF53A8-2830-42D3-AF0E-0597D415901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F738132B-B725-B5E6-DBD1-618B882D2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530909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C58C52B-433E-4A59-8E23-CA93A42BC6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0591234-80EB-480A-9A3D-9C08173ED402}"/>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8E85D862-27C3-D1C4-1601-6D7FE170B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53691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slide til billede - grøn">
    <p:bg>
      <p:bgPr>
        <a:solidFill>
          <a:schemeClr val="accent5">
            <a:alpha val="22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2" name="Billede 1" descr="Et billede, der indeholder tekst, Font/skrifttype, Grafik, logo&#10;&#10;Automatisk genereret beskrivelse">
            <a:extLst>
              <a:ext uri="{FF2B5EF4-FFF2-40B4-BE49-F238E27FC236}">
                <a16:creationId xmlns:a16="http://schemas.microsoft.com/office/drawing/2014/main" id="{AC216C7B-2CE5-5AA1-326D-537F95018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823312711"/>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6262255" y="936000"/>
            <a:ext cx="5664000" cy="5080167"/>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350" h="4448151">
                <a:moveTo>
                  <a:pt x="2914610" y="608"/>
                </a:moveTo>
                <a:cubicBezTo>
                  <a:pt x="3057255" y="-1241"/>
                  <a:pt x="3182211" y="1483"/>
                  <a:pt x="3281658" y="4066"/>
                </a:cubicBezTo>
                <a:cubicBezTo>
                  <a:pt x="4077239" y="24731"/>
                  <a:pt x="4936102" y="286283"/>
                  <a:pt x="4959350" y="1104445"/>
                </a:cubicBezTo>
                <a:cubicBezTo>
                  <a:pt x="4858612" y="3495685"/>
                  <a:pt x="3255828" y="4519240"/>
                  <a:pt x="1817068" y="4444331"/>
                </a:cubicBezTo>
                <a:cubicBezTo>
                  <a:pt x="686176" y="4395899"/>
                  <a:pt x="129658" y="3535849"/>
                  <a:pt x="16623" y="2531424"/>
                </a:cubicBezTo>
                <a:lnTo>
                  <a:pt x="0" y="2330145"/>
                </a:lnTo>
                <a:lnTo>
                  <a:pt x="0" y="2326878"/>
                </a:lnTo>
                <a:lnTo>
                  <a:pt x="12160" y="2113117"/>
                </a:lnTo>
                <a:cubicBezTo>
                  <a:pt x="182878" y="233941"/>
                  <a:pt x="1951752" y="13088"/>
                  <a:pt x="2914610" y="608"/>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14" name="Slide Number Placeholder 5">
            <a:extLst>
              <a:ext uri="{FF2B5EF4-FFF2-40B4-BE49-F238E27FC236}">
                <a16:creationId xmlns:a16="http://schemas.microsoft.com/office/drawing/2014/main" id="{E1CC435C-471E-43DD-BCBD-0C6892D8614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5BC566BD-2DF7-A169-530D-AB0065CF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079216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3228138" y="-47777"/>
            <a:ext cx="8971801" cy="6928289"/>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 name="connsiteX0" fmla="*/ 2914610 w 4959350"/>
              <a:gd name="connsiteY0" fmla="*/ 69396 h 4516939"/>
              <a:gd name="connsiteX1" fmla="*/ 3621324 w 4959350"/>
              <a:gd name="connsiteY1" fmla="*/ 69 h 4516939"/>
              <a:gd name="connsiteX2" fmla="*/ 4959350 w 4959350"/>
              <a:gd name="connsiteY2" fmla="*/ 1173233 h 4516939"/>
              <a:gd name="connsiteX3" fmla="*/ 1817068 w 4959350"/>
              <a:gd name="connsiteY3" fmla="*/ 4513119 h 4516939"/>
              <a:gd name="connsiteX4" fmla="*/ 16623 w 4959350"/>
              <a:gd name="connsiteY4" fmla="*/ 2600212 h 4516939"/>
              <a:gd name="connsiteX5" fmla="*/ 0 w 4959350"/>
              <a:gd name="connsiteY5" fmla="*/ 2398933 h 4516939"/>
              <a:gd name="connsiteX6" fmla="*/ 0 w 4959350"/>
              <a:gd name="connsiteY6" fmla="*/ 2395666 h 4516939"/>
              <a:gd name="connsiteX7" fmla="*/ 12160 w 4959350"/>
              <a:gd name="connsiteY7" fmla="*/ 2181905 h 4516939"/>
              <a:gd name="connsiteX8" fmla="*/ 2914610 w 4959350"/>
              <a:gd name="connsiteY8" fmla="*/ 69396 h 4516939"/>
              <a:gd name="connsiteX0" fmla="*/ 2599206 w 4959350"/>
              <a:gd name="connsiteY0" fmla="*/ 48292 h 4629275"/>
              <a:gd name="connsiteX1" fmla="*/ 3621324 w 4959350"/>
              <a:gd name="connsiteY1" fmla="*/ 112405 h 4629275"/>
              <a:gd name="connsiteX2" fmla="*/ 4959350 w 4959350"/>
              <a:gd name="connsiteY2" fmla="*/ 1285569 h 4629275"/>
              <a:gd name="connsiteX3" fmla="*/ 1817068 w 4959350"/>
              <a:gd name="connsiteY3" fmla="*/ 4625455 h 4629275"/>
              <a:gd name="connsiteX4" fmla="*/ 16623 w 4959350"/>
              <a:gd name="connsiteY4" fmla="*/ 2712548 h 4629275"/>
              <a:gd name="connsiteX5" fmla="*/ 0 w 4959350"/>
              <a:gd name="connsiteY5" fmla="*/ 2511269 h 4629275"/>
              <a:gd name="connsiteX6" fmla="*/ 0 w 4959350"/>
              <a:gd name="connsiteY6" fmla="*/ 2508002 h 4629275"/>
              <a:gd name="connsiteX7" fmla="*/ 12160 w 4959350"/>
              <a:gd name="connsiteY7" fmla="*/ 2294241 h 4629275"/>
              <a:gd name="connsiteX8" fmla="*/ 2599206 w 4959350"/>
              <a:gd name="connsiteY8" fmla="*/ 48292 h 4629275"/>
              <a:gd name="connsiteX0" fmla="*/ 2599206 w 4959350"/>
              <a:gd name="connsiteY0" fmla="*/ 194066 h 4775049"/>
              <a:gd name="connsiteX1" fmla="*/ 3621324 w 4959350"/>
              <a:gd name="connsiteY1" fmla="*/ 258179 h 4775049"/>
              <a:gd name="connsiteX2" fmla="*/ 4959350 w 4959350"/>
              <a:gd name="connsiteY2" fmla="*/ 1431343 h 4775049"/>
              <a:gd name="connsiteX3" fmla="*/ 1817068 w 4959350"/>
              <a:gd name="connsiteY3" fmla="*/ 4771229 h 4775049"/>
              <a:gd name="connsiteX4" fmla="*/ 16623 w 4959350"/>
              <a:gd name="connsiteY4" fmla="*/ 2858322 h 4775049"/>
              <a:gd name="connsiteX5" fmla="*/ 0 w 4959350"/>
              <a:gd name="connsiteY5" fmla="*/ 2657043 h 4775049"/>
              <a:gd name="connsiteX6" fmla="*/ 0 w 4959350"/>
              <a:gd name="connsiteY6" fmla="*/ 2653776 h 4775049"/>
              <a:gd name="connsiteX7" fmla="*/ 12160 w 4959350"/>
              <a:gd name="connsiteY7" fmla="*/ 2440015 h 4775049"/>
              <a:gd name="connsiteX8" fmla="*/ 2599206 w 4959350"/>
              <a:gd name="connsiteY8" fmla="*/ 194066 h 4775049"/>
              <a:gd name="connsiteX0" fmla="*/ 2599206 w 4959350"/>
              <a:gd name="connsiteY0" fmla="*/ 25225 h 4606208"/>
              <a:gd name="connsiteX1" fmla="*/ 3621324 w 4959350"/>
              <a:gd name="connsiteY1" fmla="*/ 89338 h 4606208"/>
              <a:gd name="connsiteX2" fmla="*/ 4959350 w 4959350"/>
              <a:gd name="connsiteY2" fmla="*/ 1262502 h 4606208"/>
              <a:gd name="connsiteX3" fmla="*/ 1817068 w 4959350"/>
              <a:gd name="connsiteY3" fmla="*/ 4602388 h 4606208"/>
              <a:gd name="connsiteX4" fmla="*/ 16623 w 4959350"/>
              <a:gd name="connsiteY4" fmla="*/ 2689481 h 4606208"/>
              <a:gd name="connsiteX5" fmla="*/ 0 w 4959350"/>
              <a:gd name="connsiteY5" fmla="*/ 2488202 h 4606208"/>
              <a:gd name="connsiteX6" fmla="*/ 0 w 4959350"/>
              <a:gd name="connsiteY6" fmla="*/ 2484935 h 4606208"/>
              <a:gd name="connsiteX7" fmla="*/ 12160 w 4959350"/>
              <a:gd name="connsiteY7" fmla="*/ 2271174 h 4606208"/>
              <a:gd name="connsiteX8" fmla="*/ 2599206 w 4959350"/>
              <a:gd name="connsiteY8" fmla="*/ 25225 h 4606208"/>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5303450"/>
              <a:gd name="connsiteY0" fmla="*/ 698351 h 5279334"/>
              <a:gd name="connsiteX1" fmla="*/ 5174083 w 5303450"/>
              <a:gd name="connsiteY1" fmla="*/ 58871 h 5279334"/>
              <a:gd name="connsiteX2" fmla="*/ 4959350 w 5303450"/>
              <a:gd name="connsiteY2" fmla="*/ 1935628 h 5279334"/>
              <a:gd name="connsiteX3" fmla="*/ 1817068 w 5303450"/>
              <a:gd name="connsiteY3" fmla="*/ 5275514 h 5279334"/>
              <a:gd name="connsiteX4" fmla="*/ 16623 w 5303450"/>
              <a:gd name="connsiteY4" fmla="*/ 3362607 h 5279334"/>
              <a:gd name="connsiteX5" fmla="*/ 0 w 5303450"/>
              <a:gd name="connsiteY5" fmla="*/ 3161328 h 5279334"/>
              <a:gd name="connsiteX6" fmla="*/ 0 w 5303450"/>
              <a:gd name="connsiteY6" fmla="*/ 3158061 h 5279334"/>
              <a:gd name="connsiteX7" fmla="*/ 12160 w 5303450"/>
              <a:gd name="connsiteY7" fmla="*/ 2944300 h 5279334"/>
              <a:gd name="connsiteX8" fmla="*/ 2599206 w 5303450"/>
              <a:gd name="connsiteY8" fmla="*/ 698351 h 5279334"/>
              <a:gd name="connsiteX0" fmla="*/ 1507423 w 5303450"/>
              <a:gd name="connsiteY0" fmla="*/ 266000 h 5489922"/>
              <a:gd name="connsiteX1" fmla="*/ 5174083 w 5303450"/>
              <a:gd name="connsiteY1" fmla="*/ 269459 h 5489922"/>
              <a:gd name="connsiteX2" fmla="*/ 4959350 w 5303450"/>
              <a:gd name="connsiteY2" fmla="*/ 2146216 h 5489922"/>
              <a:gd name="connsiteX3" fmla="*/ 1817068 w 5303450"/>
              <a:gd name="connsiteY3" fmla="*/ 5486102 h 5489922"/>
              <a:gd name="connsiteX4" fmla="*/ 16623 w 5303450"/>
              <a:gd name="connsiteY4" fmla="*/ 3573195 h 5489922"/>
              <a:gd name="connsiteX5" fmla="*/ 0 w 5303450"/>
              <a:gd name="connsiteY5" fmla="*/ 3371916 h 5489922"/>
              <a:gd name="connsiteX6" fmla="*/ 0 w 5303450"/>
              <a:gd name="connsiteY6" fmla="*/ 3368649 h 5489922"/>
              <a:gd name="connsiteX7" fmla="*/ 12160 w 5303450"/>
              <a:gd name="connsiteY7" fmla="*/ 3154888 h 5489922"/>
              <a:gd name="connsiteX8" fmla="*/ 1507423 w 5303450"/>
              <a:gd name="connsiteY8" fmla="*/ 266000 h 5489922"/>
              <a:gd name="connsiteX0" fmla="*/ 1609694 w 5405721"/>
              <a:gd name="connsiteY0" fmla="*/ 266000 h 5489922"/>
              <a:gd name="connsiteX1" fmla="*/ 5276354 w 5405721"/>
              <a:gd name="connsiteY1" fmla="*/ 269459 h 5489922"/>
              <a:gd name="connsiteX2" fmla="*/ 5061621 w 5405721"/>
              <a:gd name="connsiteY2" fmla="*/ 2146216 h 5489922"/>
              <a:gd name="connsiteX3" fmla="*/ 1919339 w 5405721"/>
              <a:gd name="connsiteY3" fmla="*/ 5486102 h 5489922"/>
              <a:gd name="connsiteX4" fmla="*/ 118894 w 5405721"/>
              <a:gd name="connsiteY4" fmla="*/ 3573195 h 5489922"/>
              <a:gd name="connsiteX5" fmla="*/ 102271 w 5405721"/>
              <a:gd name="connsiteY5" fmla="*/ 3371916 h 5489922"/>
              <a:gd name="connsiteX6" fmla="*/ 102271 w 5405721"/>
              <a:gd name="connsiteY6" fmla="*/ 3368649 h 5489922"/>
              <a:gd name="connsiteX7" fmla="*/ 114431 w 5405721"/>
              <a:gd name="connsiteY7" fmla="*/ 3154888 h 5489922"/>
              <a:gd name="connsiteX8" fmla="*/ 1609694 w 5405721"/>
              <a:gd name="connsiteY8" fmla="*/ 266000 h 5489922"/>
              <a:gd name="connsiteX0" fmla="*/ 4276024 w 8072051"/>
              <a:gd name="connsiteY0" fmla="*/ 325451 h 5549373"/>
              <a:gd name="connsiteX1" fmla="*/ 7942684 w 8072051"/>
              <a:gd name="connsiteY1" fmla="*/ 328910 h 5549373"/>
              <a:gd name="connsiteX2" fmla="*/ 7727951 w 8072051"/>
              <a:gd name="connsiteY2" fmla="*/ 2205667 h 5549373"/>
              <a:gd name="connsiteX3" fmla="*/ 4585669 w 8072051"/>
              <a:gd name="connsiteY3" fmla="*/ 5545553 h 5549373"/>
              <a:gd name="connsiteX4" fmla="*/ 2785224 w 8072051"/>
              <a:gd name="connsiteY4" fmla="*/ 3632646 h 5549373"/>
              <a:gd name="connsiteX5" fmla="*/ 2768601 w 8072051"/>
              <a:gd name="connsiteY5" fmla="*/ 3431367 h 5549373"/>
              <a:gd name="connsiteX6" fmla="*/ 2768601 w 8072051"/>
              <a:gd name="connsiteY6" fmla="*/ 3428100 h 5549373"/>
              <a:gd name="connsiteX7" fmla="*/ 14910 w 8072051"/>
              <a:gd name="connsiteY7" fmla="*/ 4039242 h 5549373"/>
              <a:gd name="connsiteX8" fmla="*/ 4276024 w 8072051"/>
              <a:gd name="connsiteY8" fmla="*/ 325451 h 5549373"/>
              <a:gd name="connsiteX0" fmla="*/ 4276024 w 8072051"/>
              <a:gd name="connsiteY0" fmla="*/ 325451 h 5820288"/>
              <a:gd name="connsiteX1" fmla="*/ 7942684 w 8072051"/>
              <a:gd name="connsiteY1" fmla="*/ 328910 h 5820288"/>
              <a:gd name="connsiteX2" fmla="*/ 7727951 w 8072051"/>
              <a:gd name="connsiteY2" fmla="*/ 2205667 h 5820288"/>
              <a:gd name="connsiteX3" fmla="*/ 4585669 w 8072051"/>
              <a:gd name="connsiteY3" fmla="*/ 5545553 h 5820288"/>
              <a:gd name="connsiteX4" fmla="*/ 3804221 w 8072051"/>
              <a:gd name="connsiteY4" fmla="*/ 4942785 h 5820288"/>
              <a:gd name="connsiteX5" fmla="*/ 2768601 w 8072051"/>
              <a:gd name="connsiteY5" fmla="*/ 3431367 h 5820288"/>
              <a:gd name="connsiteX6" fmla="*/ 2768601 w 8072051"/>
              <a:gd name="connsiteY6" fmla="*/ 3428100 h 5820288"/>
              <a:gd name="connsiteX7" fmla="*/ 14910 w 8072051"/>
              <a:gd name="connsiteY7" fmla="*/ 4039242 h 5820288"/>
              <a:gd name="connsiteX8" fmla="*/ 4276024 w 8072051"/>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798219 w 8101669"/>
              <a:gd name="connsiteY5" fmla="*/ 3431367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1961185 w 8101669"/>
              <a:gd name="connsiteY5" fmla="*/ 4798895 h 5820288"/>
              <a:gd name="connsiteX6" fmla="*/ 44528 w 8101669"/>
              <a:gd name="connsiteY6" fmla="*/ 4039242 h 5820288"/>
              <a:gd name="connsiteX7" fmla="*/ 4305642 w 8101669"/>
              <a:gd name="connsiteY7" fmla="*/ 325451 h 5820288"/>
              <a:gd name="connsiteX0" fmla="*/ 5564802 w 8147736"/>
              <a:gd name="connsiteY0" fmla="*/ 533309 h 5615694"/>
              <a:gd name="connsiteX1" fmla="*/ 8018369 w 8147736"/>
              <a:gd name="connsiteY1" fmla="*/ 124316 h 5615694"/>
              <a:gd name="connsiteX2" fmla="*/ 7803636 w 8147736"/>
              <a:gd name="connsiteY2" fmla="*/ 2001073 h 5615694"/>
              <a:gd name="connsiteX3" fmla="*/ 4661354 w 8147736"/>
              <a:gd name="connsiteY3" fmla="*/ 5340959 h 5615694"/>
              <a:gd name="connsiteX4" fmla="*/ 3879906 w 8147736"/>
              <a:gd name="connsiteY4" fmla="*/ 4738191 h 5615694"/>
              <a:gd name="connsiteX5" fmla="*/ 2007252 w 8147736"/>
              <a:gd name="connsiteY5" fmla="*/ 4594301 h 5615694"/>
              <a:gd name="connsiteX6" fmla="*/ 90595 w 8147736"/>
              <a:gd name="connsiteY6" fmla="*/ 3834648 h 5615694"/>
              <a:gd name="connsiteX7" fmla="*/ 5564802 w 8147736"/>
              <a:gd name="connsiteY7" fmla="*/ 533309 h 5615694"/>
              <a:gd name="connsiteX0" fmla="*/ 5716585 w 8153948"/>
              <a:gd name="connsiteY0" fmla="*/ 240904 h 6063276"/>
              <a:gd name="connsiteX1" fmla="*/ 8024581 w 8153948"/>
              <a:gd name="connsiteY1" fmla="*/ 571898 h 6063276"/>
              <a:gd name="connsiteX2" fmla="*/ 7809848 w 8153948"/>
              <a:gd name="connsiteY2" fmla="*/ 2448655 h 6063276"/>
              <a:gd name="connsiteX3" fmla="*/ 4667566 w 8153948"/>
              <a:gd name="connsiteY3" fmla="*/ 5788541 h 6063276"/>
              <a:gd name="connsiteX4" fmla="*/ 3886118 w 8153948"/>
              <a:gd name="connsiteY4" fmla="*/ 5185773 h 6063276"/>
              <a:gd name="connsiteX5" fmla="*/ 2013464 w 8153948"/>
              <a:gd name="connsiteY5" fmla="*/ 5041883 h 6063276"/>
              <a:gd name="connsiteX6" fmla="*/ 96807 w 8153948"/>
              <a:gd name="connsiteY6" fmla="*/ 4282230 h 6063276"/>
              <a:gd name="connsiteX7" fmla="*/ 5716585 w 8153948"/>
              <a:gd name="connsiteY7" fmla="*/ 240904 h 6063276"/>
              <a:gd name="connsiteX0" fmla="*/ 5716585 w 8153948"/>
              <a:gd name="connsiteY0" fmla="*/ 714 h 5823086"/>
              <a:gd name="connsiteX1" fmla="*/ 8024581 w 8153948"/>
              <a:gd name="connsiteY1" fmla="*/ 331708 h 5823086"/>
              <a:gd name="connsiteX2" fmla="*/ 7809848 w 8153948"/>
              <a:gd name="connsiteY2" fmla="*/ 2208465 h 5823086"/>
              <a:gd name="connsiteX3" fmla="*/ 4667566 w 8153948"/>
              <a:gd name="connsiteY3" fmla="*/ 5548351 h 5823086"/>
              <a:gd name="connsiteX4" fmla="*/ 3886118 w 8153948"/>
              <a:gd name="connsiteY4" fmla="*/ 4945583 h 5823086"/>
              <a:gd name="connsiteX5" fmla="*/ 2013464 w 8153948"/>
              <a:gd name="connsiteY5" fmla="*/ 4801693 h 5823086"/>
              <a:gd name="connsiteX6" fmla="*/ 96807 w 8153948"/>
              <a:gd name="connsiteY6" fmla="*/ 4042040 h 5823086"/>
              <a:gd name="connsiteX7" fmla="*/ 5716585 w 8153948"/>
              <a:gd name="connsiteY7" fmla="*/ 714 h 5823086"/>
              <a:gd name="connsiteX0" fmla="*/ 5389489 w 7826852"/>
              <a:gd name="connsiteY0" fmla="*/ 225037 h 6047409"/>
              <a:gd name="connsiteX1" fmla="*/ 7697485 w 7826852"/>
              <a:gd name="connsiteY1" fmla="*/ 556031 h 6047409"/>
              <a:gd name="connsiteX2" fmla="*/ 7482752 w 7826852"/>
              <a:gd name="connsiteY2" fmla="*/ 2432788 h 6047409"/>
              <a:gd name="connsiteX3" fmla="*/ 4340470 w 7826852"/>
              <a:gd name="connsiteY3" fmla="*/ 5772674 h 6047409"/>
              <a:gd name="connsiteX4" fmla="*/ 3559022 w 7826852"/>
              <a:gd name="connsiteY4" fmla="*/ 5169906 h 6047409"/>
              <a:gd name="connsiteX5" fmla="*/ 1686368 w 7826852"/>
              <a:gd name="connsiteY5" fmla="*/ 5026016 h 6047409"/>
              <a:gd name="connsiteX6" fmla="*/ 109377 w 7826852"/>
              <a:gd name="connsiteY6" fmla="*/ 4048006 h 6047409"/>
              <a:gd name="connsiteX7" fmla="*/ 5389489 w 7826852"/>
              <a:gd name="connsiteY7" fmla="*/ 225037 h 6047409"/>
              <a:gd name="connsiteX0" fmla="*/ 5280671 w 7718034"/>
              <a:gd name="connsiteY0" fmla="*/ 225037 h 6047409"/>
              <a:gd name="connsiteX1" fmla="*/ 7588667 w 7718034"/>
              <a:gd name="connsiteY1" fmla="*/ 556031 h 6047409"/>
              <a:gd name="connsiteX2" fmla="*/ 7373934 w 7718034"/>
              <a:gd name="connsiteY2" fmla="*/ 2432788 h 6047409"/>
              <a:gd name="connsiteX3" fmla="*/ 4231652 w 7718034"/>
              <a:gd name="connsiteY3" fmla="*/ 5772674 h 6047409"/>
              <a:gd name="connsiteX4" fmla="*/ 3450204 w 7718034"/>
              <a:gd name="connsiteY4" fmla="*/ 5169906 h 6047409"/>
              <a:gd name="connsiteX5" fmla="*/ 1577550 w 7718034"/>
              <a:gd name="connsiteY5" fmla="*/ 5026016 h 6047409"/>
              <a:gd name="connsiteX6" fmla="*/ 559 w 7718034"/>
              <a:gd name="connsiteY6" fmla="*/ 4048006 h 6047409"/>
              <a:gd name="connsiteX7" fmla="*/ 5280671 w 7718034"/>
              <a:gd name="connsiteY7" fmla="*/ 225037 h 6047409"/>
              <a:gd name="connsiteX0" fmla="*/ 4717389 w 7797690"/>
              <a:gd name="connsiteY0" fmla="*/ 159765 h 6455243"/>
              <a:gd name="connsiteX1" fmla="*/ 7668323 w 7797690"/>
              <a:gd name="connsiteY1" fmla="*/ 963865 h 6455243"/>
              <a:gd name="connsiteX2" fmla="*/ 7453590 w 7797690"/>
              <a:gd name="connsiteY2" fmla="*/ 2840622 h 6455243"/>
              <a:gd name="connsiteX3" fmla="*/ 4311308 w 7797690"/>
              <a:gd name="connsiteY3" fmla="*/ 6180508 h 6455243"/>
              <a:gd name="connsiteX4" fmla="*/ 3529860 w 7797690"/>
              <a:gd name="connsiteY4" fmla="*/ 5577740 h 6455243"/>
              <a:gd name="connsiteX5" fmla="*/ 1657206 w 7797690"/>
              <a:gd name="connsiteY5" fmla="*/ 5433850 h 6455243"/>
              <a:gd name="connsiteX6" fmla="*/ 80215 w 7797690"/>
              <a:gd name="connsiteY6" fmla="*/ 4455840 h 6455243"/>
              <a:gd name="connsiteX7" fmla="*/ 4717389 w 7797690"/>
              <a:gd name="connsiteY7" fmla="*/ 159765 h 6455243"/>
              <a:gd name="connsiteX0" fmla="*/ 4717389 w 7797690"/>
              <a:gd name="connsiteY0" fmla="*/ 1448742 h 7744220"/>
              <a:gd name="connsiteX1" fmla="*/ 7668323 w 7797690"/>
              <a:gd name="connsiteY1" fmla="*/ 2252842 h 7744220"/>
              <a:gd name="connsiteX2" fmla="*/ 7453590 w 7797690"/>
              <a:gd name="connsiteY2" fmla="*/ 4129599 h 7744220"/>
              <a:gd name="connsiteX3" fmla="*/ 4311308 w 7797690"/>
              <a:gd name="connsiteY3" fmla="*/ 7469485 h 7744220"/>
              <a:gd name="connsiteX4" fmla="*/ 3529860 w 7797690"/>
              <a:gd name="connsiteY4" fmla="*/ 6866717 h 7744220"/>
              <a:gd name="connsiteX5" fmla="*/ 1657206 w 7797690"/>
              <a:gd name="connsiteY5" fmla="*/ 6722827 h 7744220"/>
              <a:gd name="connsiteX6" fmla="*/ 80215 w 7797690"/>
              <a:gd name="connsiteY6" fmla="*/ 5744817 h 7744220"/>
              <a:gd name="connsiteX7" fmla="*/ 4717389 w 7797690"/>
              <a:gd name="connsiteY7" fmla="*/ 1448742 h 7744220"/>
              <a:gd name="connsiteX0" fmla="*/ 4811363 w 7891664"/>
              <a:gd name="connsiteY0" fmla="*/ 172084 h 6467562"/>
              <a:gd name="connsiteX1" fmla="*/ 7762297 w 7891664"/>
              <a:gd name="connsiteY1" fmla="*/ 976184 h 6467562"/>
              <a:gd name="connsiteX2" fmla="*/ 7547564 w 7891664"/>
              <a:gd name="connsiteY2" fmla="*/ 2852941 h 6467562"/>
              <a:gd name="connsiteX3" fmla="*/ 4405282 w 7891664"/>
              <a:gd name="connsiteY3" fmla="*/ 6192827 h 6467562"/>
              <a:gd name="connsiteX4" fmla="*/ 3623834 w 7891664"/>
              <a:gd name="connsiteY4" fmla="*/ 5590059 h 6467562"/>
              <a:gd name="connsiteX5" fmla="*/ 1751180 w 7891664"/>
              <a:gd name="connsiteY5" fmla="*/ 5446169 h 6467562"/>
              <a:gd name="connsiteX6" fmla="*/ 77141 w 7891664"/>
              <a:gd name="connsiteY6" fmla="*/ 4662253 h 6467562"/>
              <a:gd name="connsiteX7" fmla="*/ 4811363 w 7891664"/>
              <a:gd name="connsiteY7" fmla="*/ 172084 h 6467562"/>
              <a:gd name="connsiteX0" fmla="*/ 4739078 w 7819379"/>
              <a:gd name="connsiteY0" fmla="*/ 172084 h 6467562"/>
              <a:gd name="connsiteX1" fmla="*/ 7690012 w 7819379"/>
              <a:gd name="connsiteY1" fmla="*/ 976184 h 6467562"/>
              <a:gd name="connsiteX2" fmla="*/ 7475279 w 7819379"/>
              <a:gd name="connsiteY2" fmla="*/ 2852941 h 6467562"/>
              <a:gd name="connsiteX3" fmla="*/ 4332997 w 7819379"/>
              <a:gd name="connsiteY3" fmla="*/ 6192827 h 6467562"/>
              <a:gd name="connsiteX4" fmla="*/ 3551549 w 7819379"/>
              <a:gd name="connsiteY4" fmla="*/ 5590059 h 6467562"/>
              <a:gd name="connsiteX5" fmla="*/ 1678895 w 7819379"/>
              <a:gd name="connsiteY5" fmla="*/ 5446169 h 6467562"/>
              <a:gd name="connsiteX6" fmla="*/ 4856 w 7819379"/>
              <a:gd name="connsiteY6" fmla="*/ 4662253 h 6467562"/>
              <a:gd name="connsiteX7" fmla="*/ 4739078 w 7819379"/>
              <a:gd name="connsiteY7" fmla="*/ 172084 h 6467562"/>
              <a:gd name="connsiteX0" fmla="*/ 4739078 w 7819379"/>
              <a:gd name="connsiteY0" fmla="*/ 1084415 h 7379893"/>
              <a:gd name="connsiteX1" fmla="*/ 7690012 w 7819379"/>
              <a:gd name="connsiteY1" fmla="*/ 1888515 h 7379893"/>
              <a:gd name="connsiteX2" fmla="*/ 7475279 w 7819379"/>
              <a:gd name="connsiteY2" fmla="*/ 3765272 h 7379893"/>
              <a:gd name="connsiteX3" fmla="*/ 4332997 w 7819379"/>
              <a:gd name="connsiteY3" fmla="*/ 7105158 h 7379893"/>
              <a:gd name="connsiteX4" fmla="*/ 3551549 w 7819379"/>
              <a:gd name="connsiteY4" fmla="*/ 6502390 h 7379893"/>
              <a:gd name="connsiteX5" fmla="*/ 1678895 w 7819379"/>
              <a:gd name="connsiteY5" fmla="*/ 6358500 h 7379893"/>
              <a:gd name="connsiteX6" fmla="*/ 4856 w 7819379"/>
              <a:gd name="connsiteY6" fmla="*/ 5574584 h 7379893"/>
              <a:gd name="connsiteX7" fmla="*/ 4739078 w 7819379"/>
              <a:gd name="connsiteY7" fmla="*/ 1084415 h 7379893"/>
              <a:gd name="connsiteX0" fmla="*/ 4394877 w 7875498"/>
              <a:gd name="connsiteY0" fmla="*/ 1069907 h 7438170"/>
              <a:gd name="connsiteX1" fmla="*/ 7746131 w 7875498"/>
              <a:gd name="connsiteY1" fmla="*/ 1946792 h 7438170"/>
              <a:gd name="connsiteX2" fmla="*/ 7531398 w 7875498"/>
              <a:gd name="connsiteY2" fmla="*/ 3823549 h 7438170"/>
              <a:gd name="connsiteX3" fmla="*/ 4389116 w 7875498"/>
              <a:gd name="connsiteY3" fmla="*/ 7163435 h 7438170"/>
              <a:gd name="connsiteX4" fmla="*/ 3607668 w 7875498"/>
              <a:gd name="connsiteY4" fmla="*/ 6560667 h 7438170"/>
              <a:gd name="connsiteX5" fmla="*/ 1735014 w 7875498"/>
              <a:gd name="connsiteY5" fmla="*/ 6416777 h 7438170"/>
              <a:gd name="connsiteX6" fmla="*/ 60975 w 7875498"/>
              <a:gd name="connsiteY6" fmla="*/ 5632861 h 7438170"/>
              <a:gd name="connsiteX7" fmla="*/ 4394877 w 7875498"/>
              <a:gd name="connsiteY7" fmla="*/ 1069907 h 7438170"/>
              <a:gd name="connsiteX0" fmla="*/ 4371378 w 7851999"/>
              <a:gd name="connsiteY0" fmla="*/ 1069907 h 7438170"/>
              <a:gd name="connsiteX1" fmla="*/ 7722632 w 7851999"/>
              <a:gd name="connsiteY1" fmla="*/ 1946792 h 7438170"/>
              <a:gd name="connsiteX2" fmla="*/ 7507899 w 7851999"/>
              <a:gd name="connsiteY2" fmla="*/ 3823549 h 7438170"/>
              <a:gd name="connsiteX3" fmla="*/ 4365617 w 7851999"/>
              <a:gd name="connsiteY3" fmla="*/ 7163435 h 7438170"/>
              <a:gd name="connsiteX4" fmla="*/ 3584169 w 7851999"/>
              <a:gd name="connsiteY4" fmla="*/ 6560667 h 7438170"/>
              <a:gd name="connsiteX5" fmla="*/ 1711515 w 7851999"/>
              <a:gd name="connsiteY5" fmla="*/ 6416777 h 7438170"/>
              <a:gd name="connsiteX6" fmla="*/ 37476 w 7851999"/>
              <a:gd name="connsiteY6" fmla="*/ 5632861 h 7438170"/>
              <a:gd name="connsiteX7" fmla="*/ 4371378 w 7851999"/>
              <a:gd name="connsiteY7" fmla="*/ 1069907 h 7438170"/>
              <a:gd name="connsiteX0" fmla="*/ 4029963 w 7862380"/>
              <a:gd name="connsiteY0" fmla="*/ 1266851 h 6785949"/>
              <a:gd name="connsiteX1" fmla="*/ 7733013 w 7862380"/>
              <a:gd name="connsiteY1" fmla="*/ 1294571 h 6785949"/>
              <a:gd name="connsiteX2" fmla="*/ 7518280 w 7862380"/>
              <a:gd name="connsiteY2" fmla="*/ 3171328 h 6785949"/>
              <a:gd name="connsiteX3" fmla="*/ 4375998 w 7862380"/>
              <a:gd name="connsiteY3" fmla="*/ 6511214 h 6785949"/>
              <a:gd name="connsiteX4" fmla="*/ 3594550 w 7862380"/>
              <a:gd name="connsiteY4" fmla="*/ 5908446 h 6785949"/>
              <a:gd name="connsiteX5" fmla="*/ 1721896 w 7862380"/>
              <a:gd name="connsiteY5" fmla="*/ 5764556 h 6785949"/>
              <a:gd name="connsiteX6" fmla="*/ 47857 w 7862380"/>
              <a:gd name="connsiteY6" fmla="*/ 4980640 h 6785949"/>
              <a:gd name="connsiteX7" fmla="*/ 4029963 w 7862380"/>
              <a:gd name="connsiteY7" fmla="*/ 1266851 h 6785949"/>
              <a:gd name="connsiteX0" fmla="*/ 4029963 w 7862380"/>
              <a:gd name="connsiteY0" fmla="*/ 1094465 h 6613563"/>
              <a:gd name="connsiteX1" fmla="*/ 7733013 w 7862380"/>
              <a:gd name="connsiteY1" fmla="*/ 1122185 h 6613563"/>
              <a:gd name="connsiteX2" fmla="*/ 7518280 w 7862380"/>
              <a:gd name="connsiteY2" fmla="*/ 2998942 h 6613563"/>
              <a:gd name="connsiteX3" fmla="*/ 4375998 w 7862380"/>
              <a:gd name="connsiteY3" fmla="*/ 6338828 h 6613563"/>
              <a:gd name="connsiteX4" fmla="*/ 3594550 w 7862380"/>
              <a:gd name="connsiteY4" fmla="*/ 5736060 h 6613563"/>
              <a:gd name="connsiteX5" fmla="*/ 1721896 w 7862380"/>
              <a:gd name="connsiteY5" fmla="*/ 5592170 h 6613563"/>
              <a:gd name="connsiteX6" fmla="*/ 47857 w 7862380"/>
              <a:gd name="connsiteY6" fmla="*/ 4808254 h 6613563"/>
              <a:gd name="connsiteX7" fmla="*/ 4029963 w 7862380"/>
              <a:gd name="connsiteY7" fmla="*/ 1094465 h 6613563"/>
              <a:gd name="connsiteX0" fmla="*/ 4029963 w 7862380"/>
              <a:gd name="connsiteY0" fmla="*/ 599354 h 6118452"/>
              <a:gd name="connsiteX1" fmla="*/ 7733013 w 7862380"/>
              <a:gd name="connsiteY1" fmla="*/ 627074 h 6118452"/>
              <a:gd name="connsiteX2" fmla="*/ 7518280 w 7862380"/>
              <a:gd name="connsiteY2" fmla="*/ 2503831 h 6118452"/>
              <a:gd name="connsiteX3" fmla="*/ 4375998 w 7862380"/>
              <a:gd name="connsiteY3" fmla="*/ 5843717 h 6118452"/>
              <a:gd name="connsiteX4" fmla="*/ 3594550 w 7862380"/>
              <a:gd name="connsiteY4" fmla="*/ 5240949 h 6118452"/>
              <a:gd name="connsiteX5" fmla="*/ 1721896 w 7862380"/>
              <a:gd name="connsiteY5" fmla="*/ 5097059 h 6118452"/>
              <a:gd name="connsiteX6" fmla="*/ 47857 w 7862380"/>
              <a:gd name="connsiteY6" fmla="*/ 4313143 h 6118452"/>
              <a:gd name="connsiteX7" fmla="*/ 4029963 w 7862380"/>
              <a:gd name="connsiteY7" fmla="*/ 599354 h 6118452"/>
              <a:gd name="connsiteX0" fmla="*/ 4029963 w 7862380"/>
              <a:gd name="connsiteY0" fmla="*/ 540277 h 6059375"/>
              <a:gd name="connsiteX1" fmla="*/ 7733013 w 7862380"/>
              <a:gd name="connsiteY1" fmla="*/ 567997 h 6059375"/>
              <a:gd name="connsiteX2" fmla="*/ 7518280 w 7862380"/>
              <a:gd name="connsiteY2" fmla="*/ 2444754 h 6059375"/>
              <a:gd name="connsiteX3" fmla="*/ 4375998 w 7862380"/>
              <a:gd name="connsiteY3" fmla="*/ 5784640 h 6059375"/>
              <a:gd name="connsiteX4" fmla="*/ 3594550 w 7862380"/>
              <a:gd name="connsiteY4" fmla="*/ 5181872 h 6059375"/>
              <a:gd name="connsiteX5" fmla="*/ 1721896 w 7862380"/>
              <a:gd name="connsiteY5" fmla="*/ 5037982 h 6059375"/>
              <a:gd name="connsiteX6" fmla="*/ 47857 w 7862380"/>
              <a:gd name="connsiteY6" fmla="*/ 4254066 h 6059375"/>
              <a:gd name="connsiteX7" fmla="*/ 4029963 w 7862380"/>
              <a:gd name="connsiteY7" fmla="*/ 540277 h 6059375"/>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256127 w 8088544"/>
              <a:gd name="connsiteY0" fmla="*/ 73730 h 5592828"/>
              <a:gd name="connsiteX1" fmla="*/ 7959177 w 8088544"/>
              <a:gd name="connsiteY1" fmla="*/ 101450 h 5592828"/>
              <a:gd name="connsiteX2" fmla="*/ 7744444 w 8088544"/>
              <a:gd name="connsiteY2" fmla="*/ 1978207 h 5592828"/>
              <a:gd name="connsiteX3" fmla="*/ 4602162 w 8088544"/>
              <a:gd name="connsiteY3" fmla="*/ 5318093 h 5592828"/>
              <a:gd name="connsiteX4" fmla="*/ 3820714 w 8088544"/>
              <a:gd name="connsiteY4" fmla="*/ 4715325 h 5592828"/>
              <a:gd name="connsiteX5" fmla="*/ 1948060 w 8088544"/>
              <a:gd name="connsiteY5" fmla="*/ 4571435 h 5592828"/>
              <a:gd name="connsiteX6" fmla="*/ 43534 w 8088544"/>
              <a:gd name="connsiteY6" fmla="*/ 3617686 h 5592828"/>
              <a:gd name="connsiteX7" fmla="*/ 4256127 w 8088544"/>
              <a:gd name="connsiteY7" fmla="*/ 73730 h 5592828"/>
              <a:gd name="connsiteX0" fmla="*/ 4212754 w 8045171"/>
              <a:gd name="connsiteY0" fmla="*/ 73730 h 5592828"/>
              <a:gd name="connsiteX1" fmla="*/ 7915804 w 8045171"/>
              <a:gd name="connsiteY1" fmla="*/ 101450 h 5592828"/>
              <a:gd name="connsiteX2" fmla="*/ 7701071 w 8045171"/>
              <a:gd name="connsiteY2" fmla="*/ 1978207 h 5592828"/>
              <a:gd name="connsiteX3" fmla="*/ 4558789 w 8045171"/>
              <a:gd name="connsiteY3" fmla="*/ 5318093 h 5592828"/>
              <a:gd name="connsiteX4" fmla="*/ 3777341 w 8045171"/>
              <a:gd name="connsiteY4" fmla="*/ 4715325 h 5592828"/>
              <a:gd name="connsiteX5" fmla="*/ 1904687 w 8045171"/>
              <a:gd name="connsiteY5" fmla="*/ 4571435 h 5592828"/>
              <a:gd name="connsiteX6" fmla="*/ 161 w 8045171"/>
              <a:gd name="connsiteY6" fmla="*/ 3617686 h 5592828"/>
              <a:gd name="connsiteX7" fmla="*/ 4212754 w 8045171"/>
              <a:gd name="connsiteY7" fmla="*/ 73730 h 5592828"/>
              <a:gd name="connsiteX0" fmla="*/ 4212755 w 8045172"/>
              <a:gd name="connsiteY0" fmla="*/ 73730 h 5592828"/>
              <a:gd name="connsiteX1" fmla="*/ 7915805 w 8045172"/>
              <a:gd name="connsiteY1" fmla="*/ 101450 h 5592828"/>
              <a:gd name="connsiteX2" fmla="*/ 7701072 w 8045172"/>
              <a:gd name="connsiteY2" fmla="*/ 1978207 h 5592828"/>
              <a:gd name="connsiteX3" fmla="*/ 4558790 w 8045172"/>
              <a:gd name="connsiteY3" fmla="*/ 5318093 h 5592828"/>
              <a:gd name="connsiteX4" fmla="*/ 3777342 w 8045172"/>
              <a:gd name="connsiteY4" fmla="*/ 4715325 h 5592828"/>
              <a:gd name="connsiteX5" fmla="*/ 1904688 w 8045172"/>
              <a:gd name="connsiteY5" fmla="*/ 4571435 h 5592828"/>
              <a:gd name="connsiteX6" fmla="*/ 162 w 8045172"/>
              <a:gd name="connsiteY6" fmla="*/ 3617686 h 5592828"/>
              <a:gd name="connsiteX7" fmla="*/ 4212755 w 8045172"/>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43309 w 8075726"/>
              <a:gd name="connsiteY0" fmla="*/ 73730 h 6075670"/>
              <a:gd name="connsiteX1" fmla="*/ 7946359 w 8075726"/>
              <a:gd name="connsiteY1" fmla="*/ 101450 h 6075670"/>
              <a:gd name="connsiteX2" fmla="*/ 7731626 w 8075726"/>
              <a:gd name="connsiteY2" fmla="*/ 1978207 h 6075670"/>
              <a:gd name="connsiteX3" fmla="*/ 4589344 w 8075726"/>
              <a:gd name="connsiteY3" fmla="*/ 5318093 h 6075670"/>
              <a:gd name="connsiteX4" fmla="*/ 3807896 w 8075726"/>
              <a:gd name="connsiteY4" fmla="*/ 4715325 h 6075670"/>
              <a:gd name="connsiteX5" fmla="*/ 2226385 w 8075726"/>
              <a:gd name="connsiteY5" fmla="*/ 6075670 h 6075670"/>
              <a:gd name="connsiteX6" fmla="*/ 30716 w 8075726"/>
              <a:gd name="connsiteY6" fmla="*/ 3617686 h 6075670"/>
              <a:gd name="connsiteX7" fmla="*/ 4243309 w 8075726"/>
              <a:gd name="connsiteY7" fmla="*/ 73730 h 6075670"/>
              <a:gd name="connsiteX0" fmla="*/ 4212648 w 8045065"/>
              <a:gd name="connsiteY0" fmla="*/ 73730 h 6075670"/>
              <a:gd name="connsiteX1" fmla="*/ 7915698 w 8045065"/>
              <a:gd name="connsiteY1" fmla="*/ 101450 h 6075670"/>
              <a:gd name="connsiteX2" fmla="*/ 7700965 w 8045065"/>
              <a:gd name="connsiteY2" fmla="*/ 1978207 h 6075670"/>
              <a:gd name="connsiteX3" fmla="*/ 4558683 w 8045065"/>
              <a:gd name="connsiteY3" fmla="*/ 5318093 h 6075670"/>
              <a:gd name="connsiteX4" fmla="*/ 3777235 w 8045065"/>
              <a:gd name="connsiteY4" fmla="*/ 4715325 h 6075670"/>
              <a:gd name="connsiteX5" fmla="*/ 2195724 w 8045065"/>
              <a:gd name="connsiteY5" fmla="*/ 6075670 h 6075670"/>
              <a:gd name="connsiteX6" fmla="*/ 55 w 8045065"/>
              <a:gd name="connsiteY6" fmla="*/ 3617686 h 6075670"/>
              <a:gd name="connsiteX7" fmla="*/ 4212648 w 8045065"/>
              <a:gd name="connsiteY7" fmla="*/ 73730 h 6075670"/>
              <a:gd name="connsiteX0" fmla="*/ 4212648 w 8045065"/>
              <a:gd name="connsiteY0" fmla="*/ 73730 h 6173302"/>
              <a:gd name="connsiteX1" fmla="*/ 7915698 w 8045065"/>
              <a:gd name="connsiteY1" fmla="*/ 101450 h 6173302"/>
              <a:gd name="connsiteX2" fmla="*/ 7700965 w 8045065"/>
              <a:gd name="connsiteY2" fmla="*/ 1978207 h 6173302"/>
              <a:gd name="connsiteX3" fmla="*/ 4558683 w 8045065"/>
              <a:gd name="connsiteY3" fmla="*/ 5318093 h 6173302"/>
              <a:gd name="connsiteX4" fmla="*/ 2195724 w 8045065"/>
              <a:gd name="connsiteY4" fmla="*/ 6075670 h 6173302"/>
              <a:gd name="connsiteX5" fmla="*/ 55 w 8045065"/>
              <a:gd name="connsiteY5" fmla="*/ 3617686 h 6173302"/>
              <a:gd name="connsiteX6" fmla="*/ 4212648 w 8045065"/>
              <a:gd name="connsiteY6" fmla="*/ 73730 h 6173302"/>
              <a:gd name="connsiteX0" fmla="*/ 4212648 w 8045065"/>
              <a:gd name="connsiteY0" fmla="*/ 73730 h 6124014"/>
              <a:gd name="connsiteX1" fmla="*/ 7915698 w 8045065"/>
              <a:gd name="connsiteY1" fmla="*/ 101450 h 6124014"/>
              <a:gd name="connsiteX2" fmla="*/ 7700965 w 8045065"/>
              <a:gd name="connsiteY2" fmla="*/ 1978207 h 6124014"/>
              <a:gd name="connsiteX3" fmla="*/ 2195724 w 8045065"/>
              <a:gd name="connsiteY3" fmla="*/ 6075670 h 6124014"/>
              <a:gd name="connsiteX4" fmla="*/ 55 w 8045065"/>
              <a:gd name="connsiteY4" fmla="*/ 3617686 h 6124014"/>
              <a:gd name="connsiteX5" fmla="*/ 4212648 w 8045065"/>
              <a:gd name="connsiteY5" fmla="*/ 73730 h 6124014"/>
              <a:gd name="connsiteX0" fmla="*/ 4212648 w 8089442"/>
              <a:gd name="connsiteY0" fmla="*/ 73730 h 6446384"/>
              <a:gd name="connsiteX1" fmla="*/ 7915698 w 8089442"/>
              <a:gd name="connsiteY1" fmla="*/ 101450 h 6446384"/>
              <a:gd name="connsiteX2" fmla="*/ 7931452 w 8089442"/>
              <a:gd name="connsiteY2" fmla="*/ 6054197 h 6446384"/>
              <a:gd name="connsiteX3" fmla="*/ 2195724 w 8089442"/>
              <a:gd name="connsiteY3" fmla="*/ 6075670 h 6446384"/>
              <a:gd name="connsiteX4" fmla="*/ 55 w 8089442"/>
              <a:gd name="connsiteY4" fmla="*/ 3617686 h 6446384"/>
              <a:gd name="connsiteX5" fmla="*/ 4212648 w 8089442"/>
              <a:gd name="connsiteY5" fmla="*/ 73730 h 6446384"/>
              <a:gd name="connsiteX0" fmla="*/ 4212648 w 8137158"/>
              <a:gd name="connsiteY0" fmla="*/ 73730 h 6446384"/>
              <a:gd name="connsiteX1" fmla="*/ 7915698 w 8137158"/>
              <a:gd name="connsiteY1" fmla="*/ 101450 h 6446384"/>
              <a:gd name="connsiteX2" fmla="*/ 7931452 w 8137158"/>
              <a:gd name="connsiteY2" fmla="*/ 6054197 h 6446384"/>
              <a:gd name="connsiteX3" fmla="*/ 2195724 w 8137158"/>
              <a:gd name="connsiteY3" fmla="*/ 6075670 h 6446384"/>
              <a:gd name="connsiteX4" fmla="*/ 55 w 8137158"/>
              <a:gd name="connsiteY4" fmla="*/ 3617686 h 6446384"/>
              <a:gd name="connsiteX5" fmla="*/ 4212648 w 8137158"/>
              <a:gd name="connsiteY5" fmla="*/ 73730 h 644638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68557 w 8193067"/>
              <a:gd name="connsiteY0" fmla="*/ 73730 h 6112519"/>
              <a:gd name="connsiteX1" fmla="*/ 7971607 w 8193067"/>
              <a:gd name="connsiteY1" fmla="*/ 101450 h 6112519"/>
              <a:gd name="connsiteX2" fmla="*/ 7987361 w 8193067"/>
              <a:gd name="connsiteY2" fmla="*/ 6054197 h 6112519"/>
              <a:gd name="connsiteX3" fmla="*/ 1717873 w 8193067"/>
              <a:gd name="connsiteY3" fmla="*/ 6112063 h 6112519"/>
              <a:gd name="connsiteX4" fmla="*/ 55964 w 8193067"/>
              <a:gd name="connsiteY4" fmla="*/ 3617686 h 6112519"/>
              <a:gd name="connsiteX5" fmla="*/ 4268557 w 8193067"/>
              <a:gd name="connsiteY5" fmla="*/ 73730 h 6112519"/>
              <a:gd name="connsiteX0" fmla="*/ 4227226 w 8151736"/>
              <a:gd name="connsiteY0" fmla="*/ 73730 h 6112519"/>
              <a:gd name="connsiteX1" fmla="*/ 7930276 w 8151736"/>
              <a:gd name="connsiteY1" fmla="*/ 101450 h 6112519"/>
              <a:gd name="connsiteX2" fmla="*/ 7946030 w 8151736"/>
              <a:gd name="connsiteY2" fmla="*/ 6054197 h 6112519"/>
              <a:gd name="connsiteX3" fmla="*/ 2731932 w 8151736"/>
              <a:gd name="connsiteY3" fmla="*/ 6112063 h 6112519"/>
              <a:gd name="connsiteX4" fmla="*/ 14633 w 8151736"/>
              <a:gd name="connsiteY4" fmla="*/ 3617686 h 6112519"/>
              <a:gd name="connsiteX5" fmla="*/ 4227226 w 8151736"/>
              <a:gd name="connsiteY5" fmla="*/ 73730 h 6112519"/>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1119 h 5993983"/>
              <a:gd name="connsiteX1" fmla="*/ 7939906 w 8161366"/>
              <a:gd name="connsiteY1" fmla="*/ 28839 h 5993983"/>
              <a:gd name="connsiteX2" fmla="*/ 7955660 w 8161366"/>
              <a:gd name="connsiteY2" fmla="*/ 5981586 h 5993983"/>
              <a:gd name="connsiteX3" fmla="*/ 2389765 w 8161366"/>
              <a:gd name="connsiteY3" fmla="*/ 5990928 h 5993983"/>
              <a:gd name="connsiteX4" fmla="*/ 24263 w 8161366"/>
              <a:gd name="connsiteY4" fmla="*/ 3545075 h 5993983"/>
              <a:gd name="connsiteX5" fmla="*/ 4236856 w 8161366"/>
              <a:gd name="connsiteY5" fmla="*/ 1119 h 5993983"/>
              <a:gd name="connsiteX0" fmla="*/ 4236856 w 8020954"/>
              <a:gd name="connsiteY0" fmla="*/ 1119 h 5993983"/>
              <a:gd name="connsiteX1" fmla="*/ 7939906 w 8020954"/>
              <a:gd name="connsiteY1" fmla="*/ 28839 h 5993983"/>
              <a:gd name="connsiteX2" fmla="*/ 7955660 w 8020954"/>
              <a:gd name="connsiteY2" fmla="*/ 5981586 h 5993983"/>
              <a:gd name="connsiteX3" fmla="*/ 2389765 w 8020954"/>
              <a:gd name="connsiteY3" fmla="*/ 5990928 h 5993983"/>
              <a:gd name="connsiteX4" fmla="*/ 24263 w 8020954"/>
              <a:gd name="connsiteY4" fmla="*/ 3545075 h 5993983"/>
              <a:gd name="connsiteX5" fmla="*/ 4236856 w 8020954"/>
              <a:gd name="connsiteY5" fmla="*/ 1119 h 5993983"/>
              <a:gd name="connsiteX0" fmla="*/ 4236856 w 8023785"/>
              <a:gd name="connsiteY0" fmla="*/ 8672 h 6001536"/>
              <a:gd name="connsiteX1" fmla="*/ 7952037 w 8023785"/>
              <a:gd name="connsiteY1" fmla="*/ 0 h 6001536"/>
              <a:gd name="connsiteX2" fmla="*/ 7955660 w 8023785"/>
              <a:gd name="connsiteY2" fmla="*/ 5989139 h 6001536"/>
              <a:gd name="connsiteX3" fmla="*/ 2389765 w 8023785"/>
              <a:gd name="connsiteY3" fmla="*/ 5998481 h 6001536"/>
              <a:gd name="connsiteX4" fmla="*/ 24263 w 8023785"/>
              <a:gd name="connsiteY4" fmla="*/ 3552628 h 6001536"/>
              <a:gd name="connsiteX5" fmla="*/ 4236856 w 8023785"/>
              <a:gd name="connsiteY5" fmla="*/ 8672 h 6001536"/>
              <a:gd name="connsiteX0" fmla="*/ 4236856 w 7964809"/>
              <a:gd name="connsiteY0" fmla="*/ 8672 h 6001536"/>
              <a:gd name="connsiteX1" fmla="*/ 7952037 w 7964809"/>
              <a:gd name="connsiteY1" fmla="*/ 0 h 6001536"/>
              <a:gd name="connsiteX2" fmla="*/ 7955660 w 7964809"/>
              <a:gd name="connsiteY2" fmla="*/ 5989139 h 6001536"/>
              <a:gd name="connsiteX3" fmla="*/ 2389765 w 7964809"/>
              <a:gd name="connsiteY3" fmla="*/ 5998481 h 6001536"/>
              <a:gd name="connsiteX4" fmla="*/ 24263 w 7964809"/>
              <a:gd name="connsiteY4" fmla="*/ 3552628 h 6001536"/>
              <a:gd name="connsiteX5" fmla="*/ 4236856 w 7964809"/>
              <a:gd name="connsiteY5" fmla="*/ 8672 h 6001536"/>
              <a:gd name="connsiteX0" fmla="*/ 4236856 w 8115639"/>
              <a:gd name="connsiteY0" fmla="*/ 8672 h 6135555"/>
              <a:gd name="connsiteX1" fmla="*/ 7952037 w 8115639"/>
              <a:gd name="connsiteY1" fmla="*/ 0 h 6135555"/>
              <a:gd name="connsiteX2" fmla="*/ 8113362 w 8115639"/>
              <a:gd name="connsiteY2" fmla="*/ 6134711 h 6135555"/>
              <a:gd name="connsiteX3" fmla="*/ 2389765 w 8115639"/>
              <a:gd name="connsiteY3" fmla="*/ 5998481 h 6135555"/>
              <a:gd name="connsiteX4" fmla="*/ 24263 w 8115639"/>
              <a:gd name="connsiteY4" fmla="*/ 3552628 h 6135555"/>
              <a:gd name="connsiteX5" fmla="*/ 4236856 w 8115639"/>
              <a:gd name="connsiteY5" fmla="*/ 8672 h 6135555"/>
              <a:gd name="connsiteX0" fmla="*/ 4236856 w 7952037"/>
              <a:gd name="connsiteY0" fmla="*/ 8672 h 5998534"/>
              <a:gd name="connsiteX1" fmla="*/ 7952037 w 7952037"/>
              <a:gd name="connsiteY1" fmla="*/ 0 h 5998534"/>
              <a:gd name="connsiteX2" fmla="*/ 7555339 w 7952037"/>
              <a:gd name="connsiteY2" fmla="*/ 5528164 h 5998534"/>
              <a:gd name="connsiteX3" fmla="*/ 2389765 w 7952037"/>
              <a:gd name="connsiteY3" fmla="*/ 5998481 h 5998534"/>
              <a:gd name="connsiteX4" fmla="*/ 24263 w 7952037"/>
              <a:gd name="connsiteY4" fmla="*/ 3552628 h 5998534"/>
              <a:gd name="connsiteX5" fmla="*/ 4236856 w 7952037"/>
              <a:gd name="connsiteY5" fmla="*/ 8672 h 5998534"/>
              <a:gd name="connsiteX0" fmla="*/ 4236856 w 7964808"/>
              <a:gd name="connsiteY0" fmla="*/ 8672 h 6007676"/>
              <a:gd name="connsiteX1" fmla="*/ 7952037 w 7964808"/>
              <a:gd name="connsiteY1" fmla="*/ 0 h 6007676"/>
              <a:gd name="connsiteX2" fmla="*/ 7955659 w 7964808"/>
              <a:gd name="connsiteY2" fmla="*/ 6001271 h 6007676"/>
              <a:gd name="connsiteX3" fmla="*/ 2389765 w 7964808"/>
              <a:gd name="connsiteY3" fmla="*/ 5998481 h 6007676"/>
              <a:gd name="connsiteX4" fmla="*/ 24263 w 7964808"/>
              <a:gd name="connsiteY4" fmla="*/ 3552628 h 6007676"/>
              <a:gd name="connsiteX5" fmla="*/ 4236856 w 7964808"/>
              <a:gd name="connsiteY5" fmla="*/ 8672 h 6007676"/>
              <a:gd name="connsiteX0" fmla="*/ 4128618 w 7856570"/>
              <a:gd name="connsiteY0" fmla="*/ 8672 h 6007676"/>
              <a:gd name="connsiteX1" fmla="*/ 7843799 w 7856570"/>
              <a:gd name="connsiteY1" fmla="*/ 0 h 6007676"/>
              <a:gd name="connsiteX2" fmla="*/ 7847421 w 7856570"/>
              <a:gd name="connsiteY2" fmla="*/ 6001271 h 6007676"/>
              <a:gd name="connsiteX3" fmla="*/ 2281527 w 7856570"/>
              <a:gd name="connsiteY3" fmla="*/ 5998481 h 6007676"/>
              <a:gd name="connsiteX4" fmla="*/ 25203 w 7856570"/>
              <a:gd name="connsiteY4" fmla="*/ 3564760 h 6007676"/>
              <a:gd name="connsiteX5" fmla="*/ 4128618 w 7856570"/>
              <a:gd name="connsiteY5" fmla="*/ 8672 h 6007676"/>
              <a:gd name="connsiteX0" fmla="*/ 4103504 w 7831456"/>
              <a:gd name="connsiteY0" fmla="*/ 8672 h 6007676"/>
              <a:gd name="connsiteX1" fmla="*/ 7818685 w 7831456"/>
              <a:gd name="connsiteY1" fmla="*/ 0 h 6007676"/>
              <a:gd name="connsiteX2" fmla="*/ 7822307 w 7831456"/>
              <a:gd name="connsiteY2" fmla="*/ 6001271 h 6007676"/>
              <a:gd name="connsiteX3" fmla="*/ 2256413 w 7831456"/>
              <a:gd name="connsiteY3" fmla="*/ 5998481 h 6007676"/>
              <a:gd name="connsiteX4" fmla="*/ 89 w 7831456"/>
              <a:gd name="connsiteY4" fmla="*/ 3564760 h 6007676"/>
              <a:gd name="connsiteX5" fmla="*/ 4103504 w 7831456"/>
              <a:gd name="connsiteY5" fmla="*/ 8672 h 6007676"/>
              <a:gd name="connsiteX0" fmla="*/ 4127764 w 7855716"/>
              <a:gd name="connsiteY0" fmla="*/ 8672 h 6007676"/>
              <a:gd name="connsiteX1" fmla="*/ 7842945 w 7855716"/>
              <a:gd name="connsiteY1" fmla="*/ 0 h 6007676"/>
              <a:gd name="connsiteX2" fmla="*/ 7846567 w 7855716"/>
              <a:gd name="connsiteY2" fmla="*/ 6001271 h 6007676"/>
              <a:gd name="connsiteX3" fmla="*/ 2280673 w 7855716"/>
              <a:gd name="connsiteY3" fmla="*/ 5998481 h 6007676"/>
              <a:gd name="connsiteX4" fmla="*/ 88 w 7855716"/>
              <a:gd name="connsiteY4" fmla="*/ 3552630 h 6007676"/>
              <a:gd name="connsiteX5" fmla="*/ 4127764 w 7855716"/>
              <a:gd name="connsiteY5" fmla="*/ 8672 h 6007676"/>
              <a:gd name="connsiteX0" fmla="*/ 4159770 w 7887722"/>
              <a:gd name="connsiteY0" fmla="*/ 8672 h 6013668"/>
              <a:gd name="connsiteX1" fmla="*/ 7874951 w 7887722"/>
              <a:gd name="connsiteY1" fmla="*/ 0 h 6013668"/>
              <a:gd name="connsiteX2" fmla="*/ 7878573 w 7887722"/>
              <a:gd name="connsiteY2" fmla="*/ 6001271 h 6013668"/>
              <a:gd name="connsiteX3" fmla="*/ 2118584 w 7887722"/>
              <a:gd name="connsiteY3" fmla="*/ 6010613 h 6013668"/>
              <a:gd name="connsiteX4" fmla="*/ 32094 w 7887722"/>
              <a:gd name="connsiteY4" fmla="*/ 3552630 h 6013668"/>
              <a:gd name="connsiteX5" fmla="*/ 4159770 w 7887722"/>
              <a:gd name="connsiteY5" fmla="*/ 8672 h 6013668"/>
              <a:gd name="connsiteX0" fmla="*/ 4097428 w 7886034"/>
              <a:gd name="connsiteY0" fmla="*/ 8672 h 6013668"/>
              <a:gd name="connsiteX1" fmla="*/ 7873263 w 7886034"/>
              <a:gd name="connsiteY1" fmla="*/ 0 h 6013668"/>
              <a:gd name="connsiteX2" fmla="*/ 7876885 w 7886034"/>
              <a:gd name="connsiteY2" fmla="*/ 6001271 h 6013668"/>
              <a:gd name="connsiteX3" fmla="*/ 2116896 w 7886034"/>
              <a:gd name="connsiteY3" fmla="*/ 6010613 h 6013668"/>
              <a:gd name="connsiteX4" fmla="*/ 30406 w 7886034"/>
              <a:gd name="connsiteY4" fmla="*/ 3552630 h 6013668"/>
              <a:gd name="connsiteX5" fmla="*/ 4097428 w 7886034"/>
              <a:gd name="connsiteY5" fmla="*/ 8672 h 6013668"/>
              <a:gd name="connsiteX0" fmla="*/ 4067132 w 7855738"/>
              <a:gd name="connsiteY0" fmla="*/ 8672 h 6013668"/>
              <a:gd name="connsiteX1" fmla="*/ 7842967 w 7855738"/>
              <a:gd name="connsiteY1" fmla="*/ 0 h 6013668"/>
              <a:gd name="connsiteX2" fmla="*/ 7846589 w 7855738"/>
              <a:gd name="connsiteY2" fmla="*/ 6001271 h 6013668"/>
              <a:gd name="connsiteX3" fmla="*/ 2086600 w 7855738"/>
              <a:gd name="connsiteY3" fmla="*/ 6010613 h 6013668"/>
              <a:gd name="connsiteX4" fmla="*/ 110 w 7855738"/>
              <a:gd name="connsiteY4" fmla="*/ 3552630 h 6013668"/>
              <a:gd name="connsiteX5" fmla="*/ 4067132 w 7855738"/>
              <a:gd name="connsiteY5" fmla="*/ 8672 h 6013668"/>
              <a:gd name="connsiteX0" fmla="*/ 4134829 w 7887042"/>
              <a:gd name="connsiteY0" fmla="*/ 701 h 6066352"/>
              <a:gd name="connsiteX1" fmla="*/ 7874271 w 7887042"/>
              <a:gd name="connsiteY1" fmla="*/ 52684 h 6066352"/>
              <a:gd name="connsiteX2" fmla="*/ 7877893 w 7887042"/>
              <a:gd name="connsiteY2" fmla="*/ 6053955 h 6066352"/>
              <a:gd name="connsiteX3" fmla="*/ 2117904 w 7887042"/>
              <a:gd name="connsiteY3" fmla="*/ 6063297 h 6066352"/>
              <a:gd name="connsiteX4" fmla="*/ 31414 w 7887042"/>
              <a:gd name="connsiteY4" fmla="*/ 3605314 h 6066352"/>
              <a:gd name="connsiteX5" fmla="*/ 4134829 w 7887042"/>
              <a:gd name="connsiteY5" fmla="*/ 701 h 6066352"/>
              <a:gd name="connsiteX0" fmla="*/ 4104026 w 7856239"/>
              <a:gd name="connsiteY0" fmla="*/ 701 h 6066352"/>
              <a:gd name="connsiteX1" fmla="*/ 7843468 w 7856239"/>
              <a:gd name="connsiteY1" fmla="*/ 52684 h 6066352"/>
              <a:gd name="connsiteX2" fmla="*/ 7847090 w 7856239"/>
              <a:gd name="connsiteY2" fmla="*/ 6053955 h 6066352"/>
              <a:gd name="connsiteX3" fmla="*/ 2087101 w 7856239"/>
              <a:gd name="connsiteY3" fmla="*/ 6063297 h 6066352"/>
              <a:gd name="connsiteX4" fmla="*/ 611 w 7856239"/>
              <a:gd name="connsiteY4" fmla="*/ 3605314 h 6066352"/>
              <a:gd name="connsiteX5" fmla="*/ 4104026 w 7856239"/>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5631" h="6066352">
                <a:moveTo>
                  <a:pt x="4103418" y="701"/>
                </a:moveTo>
                <a:cubicBezTo>
                  <a:pt x="4134792" y="-7098"/>
                  <a:pt x="7825562" y="52698"/>
                  <a:pt x="7842860" y="52684"/>
                </a:cubicBezTo>
                <a:cubicBezTo>
                  <a:pt x="7835897" y="64803"/>
                  <a:pt x="7871758" y="6060696"/>
                  <a:pt x="7846482" y="6053955"/>
                </a:cubicBezTo>
                <a:cubicBezTo>
                  <a:pt x="7851495" y="6067054"/>
                  <a:pt x="3539811" y="6069063"/>
                  <a:pt x="2086493" y="6063297"/>
                </a:cubicBezTo>
                <a:cubicBezTo>
                  <a:pt x="2137410" y="6069663"/>
                  <a:pt x="3515" y="5477041"/>
                  <a:pt x="3" y="3605314"/>
                </a:cubicBezTo>
                <a:cubicBezTo>
                  <a:pt x="-3509" y="1612277"/>
                  <a:pt x="3235012" y="1391426"/>
                  <a:pt x="4103418" y="701"/>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4627B5E-8B38-4E0F-AEA5-D086B7B9920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85563B3-4BB3-AF1F-4107-DA0C64089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366016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41163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2699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gside">
    <p:bg>
      <p:bgPr>
        <a:solidFill>
          <a:schemeClr val="bg1"/>
        </a:solidFill>
        <a:effectLst/>
      </p:bgPr>
    </p:bg>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a:prstGeom prst="rect">
            <a:avLst/>
          </a:prstGeom>
        </p:spPr>
        <p:txBody>
          <a:bodyPr/>
          <a:lstStyle>
            <a:lvl1pPr>
              <a:defRPr sz="100">
                <a:noFill/>
              </a:defRPr>
            </a:lvl1pPr>
          </a:lstStyle>
          <a:p>
            <a:r>
              <a:rPr lang="da-DK" dirty="0"/>
              <a:t>Side </a:t>
            </a:r>
            <a:fld id="{24C8C45C-947F-4981-8B3F-4F32E973C901}" type="slidenum">
              <a:rPr lang="da-DK" smtClean="0"/>
              <a:pPr/>
              <a:t>‹nr.›</a:t>
            </a:fld>
            <a:endParaRPr lang="da-DK" dirty="0"/>
          </a:p>
        </p:txBody>
      </p:sp>
      <p:pic>
        <p:nvPicPr>
          <p:cNvPr id="2" name="Billede 1" descr="Et billede, der indeholder tekst, Font/skrifttype, Grafik, logo&#10;&#10;Automatisk genereret beskrivelse">
            <a:extLst>
              <a:ext uri="{FF2B5EF4-FFF2-40B4-BE49-F238E27FC236}">
                <a16:creationId xmlns:a16="http://schemas.microsoft.com/office/drawing/2014/main" id="{0B761337-1B4A-F835-65E1-5DBE090C9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89" y="2136371"/>
            <a:ext cx="5847191" cy="2901142"/>
          </a:xfrm>
          <a:prstGeom prst="rect">
            <a:avLst/>
          </a:prstGeom>
        </p:spPr>
      </p:pic>
    </p:spTree>
    <p:extLst>
      <p:ext uri="{BB962C8B-B14F-4D97-AF65-F5344CB8AC3E}">
        <p14:creationId xmlns:p14="http://schemas.microsoft.com/office/powerpoint/2010/main" val="2196816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15398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28949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20" name="Grafik 19">
            <a:extLst>
              <a:ext uri="{FF2B5EF4-FFF2-40B4-BE49-F238E27FC236}">
                <a16:creationId xmlns:a16="http://schemas.microsoft.com/office/drawing/2014/main" id="{A7284813-8B1E-4D0F-821E-67DAD45265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BB1AAA9-1C8E-482D-B190-5EFDC23770F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B2B99DD-08D0-0FED-2A7B-B18FFB55CE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pic>
        <p:nvPicPr>
          <p:cNvPr id="17" name="Grafik 16">
            <a:extLst>
              <a:ext uri="{FF2B5EF4-FFF2-40B4-BE49-F238E27FC236}">
                <a16:creationId xmlns:a16="http://schemas.microsoft.com/office/drawing/2014/main" id="{AF59CFBF-65AD-4636-A528-F528FE83B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44B9D27B-8D10-496B-8CBB-D514ADDA690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2CB1A206-53AA-EA8B-ADC2-05B7FDBA07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pic>
        <p:nvPicPr>
          <p:cNvPr id="15" name="Grafik 14">
            <a:extLst>
              <a:ext uri="{FF2B5EF4-FFF2-40B4-BE49-F238E27FC236}">
                <a16:creationId xmlns:a16="http://schemas.microsoft.com/office/drawing/2014/main" id="{270EED7D-EB83-4BE6-8D11-162FDBF62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CEA52F1D-1F51-4696-9A5D-7D82A1272DC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36FCD064-E297-F127-E11A-863CE5A13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2491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12" name="Grafik 11">
            <a:extLst>
              <a:ext uri="{FF2B5EF4-FFF2-40B4-BE49-F238E27FC236}">
                <a16:creationId xmlns:a16="http://schemas.microsoft.com/office/drawing/2014/main" id="{FFB1AC5E-5F08-40BC-9947-B53EF594C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6D31527-332F-4E97-A1D5-4F2A9B92103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A6A30B52-93B7-E8A1-E912-42BDF8E402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44047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95AF78-A5AA-4323-B558-159CB5B49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D123190-4E94-43DF-9FAE-7ECB3DD4315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6D38EB2A-A111-8A10-89F9-6C3636745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79112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 name="Title Placeholder 1"/>
          <p:cNvSpPr>
            <a:spLocks noGrp="1"/>
          </p:cNvSpPr>
          <p:nvPr>
            <p:ph type="title"/>
          </p:nvPr>
        </p:nvSpPr>
        <p:spPr>
          <a:xfrm>
            <a:off x="432000" y="93600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pic>
        <p:nvPicPr>
          <p:cNvPr id="6" name="Billede 5" descr="Et billede, der indeholder sort, mørke, plads, nat&#10;&#10;Automatisk genereret beskrivelse">
            <a:extLst>
              <a:ext uri="{FF2B5EF4-FFF2-40B4-BE49-F238E27FC236}">
                <a16:creationId xmlns:a16="http://schemas.microsoft.com/office/drawing/2014/main" id="{767947D9-2A67-1858-3558-C751E7DF288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344402" y="6409192"/>
            <a:ext cx="1415598" cy="304986"/>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46" r:id="rId1"/>
    <p:sldLayoutId id="2147483737" r:id="rId2"/>
    <p:sldLayoutId id="2147483760" r:id="rId3"/>
    <p:sldLayoutId id="2147483761" r:id="rId4"/>
    <p:sldLayoutId id="2147483721" r:id="rId5"/>
    <p:sldLayoutId id="2147483652" r:id="rId6"/>
    <p:sldLayoutId id="2147483654"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49" r:id="rId17"/>
    <p:sldLayoutId id="2147483759" r:id="rId18"/>
    <p:sldLayoutId id="2147483736" r:id="rId19"/>
    <p:sldLayoutId id="2147483741" r:id="rId20"/>
    <p:sldLayoutId id="2147483722"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i="1" kern="1200">
          <a:solidFill>
            <a:schemeClr val="tx1">
              <a:lumMod val="75000"/>
              <a:lumOff val="25000"/>
            </a:schemeClr>
          </a:solidFill>
          <a:latin typeface="Source Serif 4 Black" panose="02040603050405020204" pitchFamily="18" charset="0"/>
          <a:ea typeface="Source Serif 4 Black" panose="02040603050405020204" pitchFamily="18" charset="0"/>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 name="Title Placeholder 1"/>
          <p:cNvSpPr>
            <a:spLocks noGrp="1"/>
          </p:cNvSpPr>
          <p:nvPr>
            <p:ph type="title"/>
          </p:nvPr>
        </p:nvSpPr>
        <p:spPr>
          <a:xfrm>
            <a:off x="432000" y="93600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Tree>
    <p:extLst>
      <p:ext uri="{BB962C8B-B14F-4D97-AF65-F5344CB8AC3E}">
        <p14:creationId xmlns:p14="http://schemas.microsoft.com/office/powerpoint/2010/main" val="220358720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Lst>
  <p:hf hdr="0" ftr="0" dt="0"/>
  <p:txStyles>
    <p:titleStyle>
      <a:lvl1pPr algn="l" defTabSz="914400" rtl="0" eaLnBrk="1" latinLnBrk="0" hangingPunct="1">
        <a:lnSpc>
          <a:spcPct val="83000"/>
        </a:lnSpc>
        <a:spcBef>
          <a:spcPct val="0"/>
        </a:spcBef>
        <a:buNone/>
        <a:defRPr sz="3000" b="1" i="1" kern="1200">
          <a:solidFill>
            <a:schemeClr val="tx1">
              <a:lumMod val="75000"/>
              <a:lumOff val="25000"/>
            </a:schemeClr>
          </a:solidFill>
          <a:latin typeface="Source Serif 4 Black" panose="02040603050405020204" pitchFamily="18" charset="0"/>
          <a:ea typeface="Source Serif 4 Black" panose="02040603050405020204" pitchFamily="18" charset="0"/>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3" orient="horz" pos="398">
          <p15:clr>
            <a:srgbClr val="F26B43"/>
          </p15:clr>
        </p15:guide>
        <p15:guide id="4" orient="horz" pos="987">
          <p15:clr>
            <a:srgbClr val="F26B43"/>
          </p15:clr>
        </p15:guide>
        <p15:guide id="5" pos="7408">
          <p15:clr>
            <a:srgbClr val="F26B43"/>
          </p15:clr>
        </p15:guide>
        <p15:guide id="6" orient="horz" pos="1197">
          <p15:clr>
            <a:srgbClr val="F26B43"/>
          </p15:clr>
        </p15:guide>
        <p15:guide id="7" orient="horz" pos="384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5D66876-9539-555C-89E6-3B9D7AE7F436}"/>
              </a:ext>
            </a:extLst>
          </p:cNvPr>
          <p:cNvSpPr>
            <a:spLocks noGrp="1"/>
          </p:cNvSpPr>
          <p:nvPr>
            <p:ph idx="1"/>
          </p:nvPr>
        </p:nvSpPr>
        <p:spPr>
          <a:xfrm>
            <a:off x="1517039" y="3358665"/>
            <a:ext cx="9981973" cy="1955207"/>
          </a:xfrm>
        </p:spPr>
        <p:txBody>
          <a:bodyPr/>
          <a:lstStyle/>
          <a:p>
            <a:pPr marL="457200" lvl="0" indent="-457200">
              <a:buFont typeface="+mj-lt"/>
              <a:buAutoNum type="alphaUcPeriod"/>
            </a:pPr>
            <a:r>
              <a:rPr lang="da-DK" sz="2200" dirty="0"/>
              <a:t>Det er egentligt ret sejt at modstå gruppen og sige nej tak, respekt!</a:t>
            </a:r>
          </a:p>
          <a:p>
            <a:pPr marL="457200" lvl="0" indent="-457200">
              <a:buFont typeface="+mj-lt"/>
              <a:buAutoNum type="alphaUcPeriod"/>
            </a:pPr>
            <a:r>
              <a:rPr lang="da-DK" sz="2200" dirty="0"/>
              <a:t>Ham/hende gider jeg ikke invitere til en fest, hvis jeg skal holde en</a:t>
            </a:r>
          </a:p>
          <a:p>
            <a:pPr marL="457200" lvl="0" indent="-457200">
              <a:buFont typeface="+mj-lt"/>
              <a:buAutoNum type="alphaUcPeriod"/>
            </a:pPr>
            <a:r>
              <a:rPr lang="da-DK" sz="2200" dirty="0"/>
              <a:t>Han/hun er da megakedelig, sikke en taber</a:t>
            </a:r>
          </a:p>
          <a:p>
            <a:pPr marL="457200" lvl="0" indent="-457200">
              <a:buFont typeface="+mj-lt"/>
              <a:buAutoNum type="alphaUcPeriod"/>
            </a:pPr>
            <a:r>
              <a:rPr lang="da-DK" sz="2200" dirty="0"/>
              <a:t>Det er lige meget. Det må man selv om</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67EF3137-0DD2-EDC4-123E-03D996BDFE6E}"/>
              </a:ext>
            </a:extLst>
          </p:cNvPr>
          <p:cNvSpPr>
            <a:spLocks noGrp="1"/>
          </p:cNvSpPr>
          <p:nvPr>
            <p:ph type="title"/>
          </p:nvPr>
        </p:nvSpPr>
        <p:spPr>
          <a:xfrm>
            <a:off x="1431986" y="987759"/>
            <a:ext cx="10067026" cy="2441242"/>
          </a:xfrm>
        </p:spPr>
        <p:txBody>
          <a:bodyPr/>
          <a:lstStyle/>
          <a:p>
            <a:pPr>
              <a:spcAft>
                <a:spcPts val="600"/>
              </a:spcAft>
            </a:pPr>
            <a:r>
              <a:rPr kumimoji="0" lang="da-DK" sz="2400" b="1" i="0" u="none" strike="noStrike" kern="1200" cap="none" spc="0" normalizeH="0" baseline="0" noProof="0" dirty="0">
                <a:ln>
                  <a:noFill/>
                </a:ln>
                <a:solidFill>
                  <a:prstClr val="black"/>
                </a:solidFill>
                <a:effectLst/>
                <a:uLnTx/>
                <a:uFillTx/>
                <a:latin typeface="+mn-lt"/>
                <a:ea typeface="+mj-ea"/>
                <a:cs typeface="+mj-cs"/>
              </a:rPr>
              <a:t>Dilemma 1</a:t>
            </a:r>
            <a:br>
              <a:rPr kumimoji="0" lang="da-DK" sz="2400" b="0" i="0" u="none" strike="noStrike" kern="1200" cap="none" spc="0" normalizeH="0" baseline="0" noProof="0" dirty="0">
                <a:ln>
                  <a:noFill/>
                </a:ln>
                <a:solidFill>
                  <a:prstClr val="black"/>
                </a:solidFill>
                <a:effectLst/>
                <a:uLnTx/>
                <a:uFillTx/>
                <a:latin typeface="+mn-lt"/>
                <a:ea typeface="+mj-ea"/>
                <a:cs typeface="+mj-cs"/>
              </a:rPr>
            </a:br>
            <a:br>
              <a:rPr kumimoji="0" lang="da-DK" sz="2400" b="0" i="0" u="none" strike="noStrike" kern="1200" cap="none" spc="0" normalizeH="0" baseline="0" noProof="0" dirty="0">
                <a:ln>
                  <a:noFill/>
                </a:ln>
                <a:solidFill>
                  <a:prstClr val="black"/>
                </a:solidFill>
                <a:effectLst/>
                <a:uLnTx/>
                <a:uFillTx/>
                <a:latin typeface="+mn-lt"/>
                <a:ea typeface="+mj-ea"/>
                <a:cs typeface="+mj-cs"/>
              </a:rPr>
            </a:br>
            <a:r>
              <a:rPr lang="da-DK" sz="2400" b="0" i="0" dirty="0">
                <a:effectLst/>
                <a:latin typeface="+mn-lt"/>
                <a:ea typeface="Times New Roman" panose="02020603050405020304" pitchFamily="18" charset="0"/>
                <a:cs typeface="Times New Roman" panose="02020603050405020304" pitchFamily="18" charset="0"/>
              </a:rPr>
              <a:t>Du er til en fest, hvor de fleste drikker alkohol, men én af dine venner har sagt nej, fordi han/hun ikke har lyst. Hvad tænker du om det?</a:t>
            </a:r>
            <a:b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40948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D23ECF7-17C5-14B9-02FC-AD51AFA9268D}"/>
              </a:ext>
            </a:extLst>
          </p:cNvPr>
          <p:cNvSpPr>
            <a:spLocks noGrp="1"/>
          </p:cNvSpPr>
          <p:nvPr>
            <p:ph idx="1"/>
          </p:nvPr>
        </p:nvSpPr>
        <p:spPr>
          <a:xfrm>
            <a:off x="1440611" y="3429000"/>
            <a:ext cx="10092906" cy="3053275"/>
          </a:xfrm>
        </p:spPr>
        <p:txBody>
          <a:bodyPr/>
          <a:lstStyle/>
          <a:p>
            <a:pPr marL="457200" lvl="0" indent="-457200">
              <a:buFont typeface="+mj-lt"/>
              <a:buAutoNum type="alphaUcPeriod"/>
            </a:pPr>
            <a:r>
              <a:rPr lang="da-DK" sz="2200" dirty="0"/>
              <a:t>Jeg siger nej tak, det har jeg ikke lyst til</a:t>
            </a:r>
          </a:p>
          <a:p>
            <a:pPr marL="457200" lvl="0" indent="-457200">
              <a:buFont typeface="+mj-lt"/>
              <a:buAutoNum type="alphaUcPeriod"/>
            </a:pPr>
            <a:r>
              <a:rPr lang="da-DK" sz="2200" dirty="0"/>
              <a:t>Jeg siger nej tak, mine forældre vil ikke have, at jeg ryger.</a:t>
            </a:r>
          </a:p>
          <a:p>
            <a:pPr marL="457200" lvl="0" indent="-457200">
              <a:buFont typeface="+mj-lt"/>
              <a:buAutoNum type="alphaUcPeriod"/>
            </a:pPr>
            <a:r>
              <a:rPr lang="da-DK" sz="2200" dirty="0"/>
              <a:t>Jeg siger, ja tak, det vil jeg gerne prøve</a:t>
            </a:r>
          </a:p>
          <a:p>
            <a:pPr marL="457200" lvl="0" indent="-457200">
              <a:buFont typeface="+mj-lt"/>
              <a:buAutoNum type="alphaUcPeriod"/>
            </a:pPr>
            <a:r>
              <a:rPr lang="da-DK" sz="2200" dirty="0"/>
              <a:t>Jeg siger nok ja tak, selv om jeg egentlig ikke har lyst</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DFEFD1D1-0C5B-2DF5-6312-6EC0F685F6A0}"/>
              </a:ext>
            </a:extLst>
          </p:cNvPr>
          <p:cNvSpPr>
            <a:spLocks noGrp="1"/>
          </p:cNvSpPr>
          <p:nvPr>
            <p:ph type="title"/>
          </p:nvPr>
        </p:nvSpPr>
        <p:spPr>
          <a:xfrm>
            <a:off x="1440611" y="1005012"/>
            <a:ext cx="10092906" cy="2109124"/>
          </a:xfrm>
        </p:spPr>
        <p:txBody>
          <a:bodyPr/>
          <a:lstStyle/>
          <a:p>
            <a:r>
              <a:rPr lang="da-DK" sz="2400" i="0" dirty="0">
                <a:latin typeface="+mn-lt"/>
              </a:rPr>
              <a:t>Dilemma 2</a:t>
            </a:r>
            <a:br>
              <a:rPr lang="da-DK" sz="2400" b="0" i="0" dirty="0">
                <a:latin typeface="+mn-lt"/>
              </a:rPr>
            </a:br>
            <a:br>
              <a:rPr lang="da-DK" sz="2400" b="0" i="0" dirty="0">
                <a:latin typeface="+mn-lt"/>
              </a:rPr>
            </a:br>
            <a:r>
              <a:rPr lang="da-DK" sz="2400" b="0" i="0" dirty="0">
                <a:effectLst/>
                <a:latin typeface="+mn-lt"/>
                <a:ea typeface="Times New Roman" panose="02020603050405020304" pitchFamily="18" charset="0"/>
                <a:cs typeface="Times New Roman" panose="02020603050405020304" pitchFamily="18" charset="0"/>
              </a:rPr>
              <a:t>Du er til en fest. Dem, du er sammen med, er begyndt at ”festryge” og bruge snus til jeres fester. Nu bliver du for første gang spurgt, om du vil være med til at ”festryge” og bruge snus. </a:t>
            </a:r>
            <a:br>
              <a:rPr lang="da-DK" sz="2400" b="0" i="0" dirty="0">
                <a:effectLst/>
                <a:latin typeface="+mn-lt"/>
                <a:ea typeface="Times New Roman" panose="02020603050405020304" pitchFamily="18" charset="0"/>
                <a:cs typeface="Times New Roman" panose="02020603050405020304" pitchFamily="18" charset="0"/>
              </a:rPr>
            </a:br>
            <a:r>
              <a:rPr lang="da-DK" sz="2400" b="0" i="0" dirty="0">
                <a:effectLst/>
                <a:latin typeface="+mn-lt"/>
                <a:ea typeface="Times New Roman" panose="02020603050405020304" pitchFamily="18" charset="0"/>
                <a:cs typeface="Times New Roman" panose="02020603050405020304" pitchFamily="18" charset="0"/>
              </a:rPr>
              <a:t>Hvad gør du?</a:t>
            </a:r>
            <a:endParaRPr lang="da-DK" sz="2400" b="0" i="0" dirty="0">
              <a:latin typeface="+mn-lt"/>
            </a:endParaRPr>
          </a:p>
        </p:txBody>
      </p:sp>
    </p:spTree>
    <p:extLst>
      <p:ext uri="{BB962C8B-B14F-4D97-AF65-F5344CB8AC3E}">
        <p14:creationId xmlns:p14="http://schemas.microsoft.com/office/powerpoint/2010/main" val="15034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D972C5A-A1B0-973F-C02F-AEC3D64CA139}"/>
              </a:ext>
            </a:extLst>
          </p:cNvPr>
          <p:cNvSpPr>
            <a:spLocks noGrp="1"/>
          </p:cNvSpPr>
          <p:nvPr>
            <p:ph idx="1"/>
          </p:nvPr>
        </p:nvSpPr>
        <p:spPr>
          <a:xfrm>
            <a:off x="1406105" y="3605843"/>
            <a:ext cx="10118785" cy="2669400"/>
          </a:xfrm>
        </p:spPr>
        <p:txBody>
          <a:bodyPr/>
          <a:lstStyle/>
          <a:p>
            <a:pPr marL="457200" lvl="0" indent="-457200">
              <a:buFont typeface="+mj-lt"/>
              <a:buAutoNum type="alphaUcPeriod"/>
            </a:pPr>
            <a:r>
              <a:rPr lang="da-DK" sz="2200" dirty="0"/>
              <a:t>Jeg beder min ven om at lade posen ligge ude i indkørslen og ikke tage det med om i haven</a:t>
            </a:r>
          </a:p>
          <a:p>
            <a:pPr marL="457200" lvl="0" indent="-457200">
              <a:buFont typeface="+mj-lt"/>
              <a:buAutoNum type="alphaUcPeriod"/>
            </a:pPr>
            <a:r>
              <a:rPr lang="da-DK" sz="2200" dirty="0"/>
              <a:t>Jeg lader min ven tage det med om i haven og gør ikke noget</a:t>
            </a:r>
          </a:p>
          <a:p>
            <a:pPr marL="457200" lvl="0" indent="-457200">
              <a:buFont typeface="+mj-lt"/>
              <a:buAutoNum type="alphaUcPeriod"/>
            </a:pPr>
            <a:r>
              <a:rPr lang="da-DK" sz="2200" dirty="0"/>
              <a:t>Jeg tænker fedt nok og roser min ven for et godt initiativ</a:t>
            </a:r>
          </a:p>
          <a:p>
            <a:pPr marL="457200" lvl="0" indent="-457200">
              <a:buFont typeface="+mj-lt"/>
              <a:buAutoNum type="alphaUcPeriod"/>
            </a:pPr>
            <a:r>
              <a:rPr lang="da-DK" sz="2200" dirty="0"/>
              <a:t>Jeg snakker med mine forældre om, hvad de siger til situationen</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B92FF41D-173B-CCAE-6FB1-2F9D460CEA62}"/>
              </a:ext>
            </a:extLst>
          </p:cNvPr>
          <p:cNvSpPr>
            <a:spLocks noGrp="1"/>
          </p:cNvSpPr>
          <p:nvPr>
            <p:ph type="title"/>
          </p:nvPr>
        </p:nvSpPr>
        <p:spPr>
          <a:xfrm>
            <a:off x="1406105" y="936000"/>
            <a:ext cx="10118785" cy="2316158"/>
          </a:xfrm>
        </p:spPr>
        <p:txBody>
          <a:bodyPr/>
          <a:lstStyle/>
          <a:p>
            <a:pPr>
              <a:spcAft>
                <a:spcPts val="600"/>
              </a:spcAft>
            </a:pPr>
            <a:r>
              <a:rPr lang="da-DK" sz="2400" i="0" dirty="0">
                <a:latin typeface="+mn-lt"/>
              </a:rPr>
              <a:t>Dilemma 3</a:t>
            </a:r>
            <a:br>
              <a:rPr lang="da-DK" sz="2400" b="0" i="0" dirty="0">
                <a:latin typeface="+mn-lt"/>
              </a:rPr>
            </a:br>
            <a:br>
              <a:rPr lang="da-DK" sz="2400" b="0" i="0" dirty="0">
                <a:latin typeface="+mn-lt"/>
              </a:rPr>
            </a:br>
            <a:r>
              <a:rPr lang="da-DK" sz="2400" b="0" i="0" dirty="0">
                <a:effectLst/>
                <a:latin typeface="+mn-lt"/>
                <a:ea typeface="Times New Roman" panose="02020603050405020304" pitchFamily="18" charset="0"/>
                <a:cs typeface="Times New Roman" panose="02020603050405020304" pitchFamily="18" charset="0"/>
              </a:rPr>
              <a:t>Du har inviteret dine 6 gode venner til hygge en sommeraften med bål i haven. Du har aftalt med dine forældre, at der ikke skal drikkes alkohol. Men det viser sig, at en af dine venner har taget en pose med </a:t>
            </a:r>
            <a:r>
              <a:rPr lang="da-DK" sz="2400" b="0" i="0" dirty="0" err="1">
                <a:effectLst/>
                <a:latin typeface="+mn-lt"/>
                <a:ea typeface="Times New Roman" panose="02020603050405020304" pitchFamily="18" charset="0"/>
                <a:cs typeface="Times New Roman" panose="02020603050405020304" pitchFamily="18" charset="0"/>
              </a:rPr>
              <a:t>breezers</a:t>
            </a:r>
            <a:r>
              <a:rPr lang="da-DK" sz="2400" b="0" i="0" dirty="0">
                <a:effectLst/>
                <a:latin typeface="+mn-lt"/>
                <a:ea typeface="Times New Roman" panose="02020603050405020304" pitchFamily="18" charset="0"/>
                <a:cs typeface="Times New Roman" panose="02020603050405020304" pitchFamily="18" charset="0"/>
              </a:rPr>
              <a:t> med, som han viser, da han kommer. </a:t>
            </a:r>
            <a:br>
              <a:rPr lang="da-DK" sz="2400" b="0" i="0" dirty="0">
                <a:effectLst/>
                <a:latin typeface="+mn-lt"/>
                <a:ea typeface="Times New Roman" panose="02020603050405020304" pitchFamily="18" charset="0"/>
                <a:cs typeface="Times New Roman" panose="02020603050405020304" pitchFamily="18" charset="0"/>
              </a:rPr>
            </a:br>
            <a:r>
              <a:rPr lang="da-DK" sz="2400" b="0" i="0" dirty="0">
                <a:effectLst/>
                <a:latin typeface="+mn-lt"/>
                <a:ea typeface="Times New Roman" panose="02020603050405020304" pitchFamily="18" charset="0"/>
                <a:cs typeface="Times New Roman" panose="02020603050405020304" pitchFamily="18" charset="0"/>
              </a:rPr>
              <a:t>Hvad gør du?</a:t>
            </a:r>
            <a:endParaRPr lang="da-DK" sz="2400" b="0" i="0" dirty="0">
              <a:latin typeface="+mn-lt"/>
            </a:endParaRPr>
          </a:p>
        </p:txBody>
      </p:sp>
    </p:spTree>
    <p:extLst>
      <p:ext uri="{BB962C8B-B14F-4D97-AF65-F5344CB8AC3E}">
        <p14:creationId xmlns:p14="http://schemas.microsoft.com/office/powerpoint/2010/main" val="42871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3A85A8D-F90C-EEB9-CEDF-4A1446A87CF6}"/>
              </a:ext>
            </a:extLst>
          </p:cNvPr>
          <p:cNvSpPr>
            <a:spLocks noGrp="1"/>
          </p:cNvSpPr>
          <p:nvPr>
            <p:ph idx="1"/>
          </p:nvPr>
        </p:nvSpPr>
        <p:spPr>
          <a:xfrm>
            <a:off x="1414732" y="3429000"/>
            <a:ext cx="10067026" cy="2928668"/>
          </a:xfrm>
        </p:spPr>
        <p:txBody>
          <a:bodyPr/>
          <a:lstStyle/>
          <a:p>
            <a:pPr marL="457200" lvl="0" indent="-457200">
              <a:buFont typeface="+mj-lt"/>
              <a:buAutoNum type="alphaUcPeriod"/>
            </a:pPr>
            <a:r>
              <a:rPr lang="da-DK" sz="2200" dirty="0"/>
              <a:t>Jeg siger, at vi måske godt kan være hos mig og håber på, at jeg kan få mine forældre til at tage et andet sted hen</a:t>
            </a:r>
          </a:p>
          <a:p>
            <a:pPr marL="457200" lvl="0" indent="-457200">
              <a:buFont typeface="+mj-lt"/>
              <a:buAutoNum type="alphaUcPeriod"/>
            </a:pPr>
            <a:r>
              <a:rPr lang="da-DK" sz="2200" dirty="0"/>
              <a:t>Jeg foreslår, at vi kan holde festen hos mig og siger, at mine forældre er hjemme til at hjælpe med en god fest</a:t>
            </a:r>
          </a:p>
          <a:p>
            <a:pPr marL="457200" lvl="0" indent="-457200">
              <a:buFont typeface="+mj-lt"/>
              <a:buAutoNum type="alphaUcPeriod"/>
            </a:pPr>
            <a:r>
              <a:rPr lang="da-DK" sz="2200" dirty="0"/>
              <a:t>Jeg siger, at vi ikke kan være hos mig, da jeg synes, det er latterligt, at der skal være voksne til stede</a:t>
            </a:r>
          </a:p>
          <a:p>
            <a:pPr marL="457200" lvl="0" indent="-457200">
              <a:buFont typeface="+mj-lt"/>
              <a:buAutoNum type="alphaUcPeriod"/>
            </a:pPr>
            <a:r>
              <a:rPr lang="da-DK" sz="2200" dirty="0"/>
              <a:t>Jeg siger ikke noget og håber, at andre i min vennegrupper siger, at vi kan være hos dem</a:t>
            </a:r>
          </a:p>
          <a:p>
            <a:pPr marL="457200" lvl="0" indent="-457200" algn="l">
              <a:buFont typeface="+mj-lt"/>
              <a:buAutoNum type="alphaUcPeriod"/>
            </a:pPr>
            <a:endParaRPr lang="da-DK" sz="2200" dirty="0"/>
          </a:p>
          <a:p>
            <a:endParaRPr lang="da-DK" dirty="0"/>
          </a:p>
        </p:txBody>
      </p:sp>
      <p:sp>
        <p:nvSpPr>
          <p:cNvPr id="3" name="Titel 2">
            <a:extLst>
              <a:ext uri="{FF2B5EF4-FFF2-40B4-BE49-F238E27FC236}">
                <a16:creationId xmlns:a16="http://schemas.microsoft.com/office/drawing/2014/main" id="{5793188F-51C3-76C4-0784-DDDE140901E8}"/>
              </a:ext>
            </a:extLst>
          </p:cNvPr>
          <p:cNvSpPr>
            <a:spLocks noGrp="1"/>
          </p:cNvSpPr>
          <p:nvPr>
            <p:ph type="title"/>
          </p:nvPr>
        </p:nvSpPr>
        <p:spPr>
          <a:xfrm>
            <a:off x="1414732" y="936000"/>
            <a:ext cx="10067026" cy="2432174"/>
          </a:xfrm>
        </p:spPr>
        <p:txBody>
          <a:bodyPr/>
          <a:lstStyle/>
          <a:p>
            <a:r>
              <a:rPr lang="da-DK" sz="2400" i="0" dirty="0">
                <a:latin typeface="+mn-lt"/>
              </a:rPr>
              <a:t>Dilemma 4</a:t>
            </a:r>
            <a:br>
              <a:rPr lang="da-DK" sz="2400" b="0" i="0" dirty="0">
                <a:latin typeface="+mn-lt"/>
              </a:rPr>
            </a:br>
            <a:br>
              <a:rPr lang="da-DK" sz="2400" b="0" i="0" dirty="0">
                <a:latin typeface="+mn-lt"/>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I vennegruppen er I ved at arrangere en fest for klassen og er ved at finde ud af, hvor festen skal afholdes. Du ved, at din mor og far gerne vil holde festen hjemme hos jer, og at de gerne vil have, at der er forældre til stede, når I fester. </a:t>
            </a:r>
            <a:br>
              <a:rPr lang="da-DK" sz="2400" b="0" i="0" dirty="0">
                <a:solidFill>
                  <a:srgbClr val="000000"/>
                </a:solidFill>
                <a:effectLst/>
                <a:latin typeface="+mn-lt"/>
                <a:ea typeface="Times New Roman" panose="02020603050405020304" pitchFamily="18" charset="0"/>
                <a:cs typeface="Times New Roman" panose="02020603050405020304" pitchFamily="18" charset="0"/>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Hvordan deltager du i snakken?</a:t>
            </a:r>
            <a:endParaRPr lang="da-DK" sz="2400" b="0" i="0" dirty="0">
              <a:latin typeface="+mn-lt"/>
            </a:endParaRPr>
          </a:p>
        </p:txBody>
      </p:sp>
    </p:spTree>
    <p:extLst>
      <p:ext uri="{BB962C8B-B14F-4D97-AF65-F5344CB8AC3E}">
        <p14:creationId xmlns:p14="http://schemas.microsoft.com/office/powerpoint/2010/main" val="10449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SISTID" val="a0a90ba1-a313-4a9e-a8f6-0da37470a38f"/>
</p:tagLst>
</file>

<file path=ppt/theme/theme1.xml><?xml version="1.0" encoding="utf-8"?>
<a:theme xmlns:a="http://schemas.openxmlformats.org/drawingml/2006/main" name="Sundhedsstyrelsen PowerPoint skabelon">
  <a:themeElements>
    <a:clrScheme name="Fælles om ungelivet 01">
      <a:dk1>
        <a:srgbClr val="000000"/>
      </a:dk1>
      <a:lt1>
        <a:sysClr val="window" lastClr="FFFFFF"/>
      </a:lt1>
      <a:dk2>
        <a:srgbClr val="00D79B"/>
      </a:dk2>
      <a:lt2>
        <a:srgbClr val="DBF9F1"/>
      </a:lt2>
      <a:accent1>
        <a:srgbClr val="BEE3FF"/>
      </a:accent1>
      <a:accent2>
        <a:srgbClr val="E5F4FF"/>
      </a:accent2>
      <a:accent3>
        <a:srgbClr val="FF7896"/>
      </a:accent3>
      <a:accent4>
        <a:srgbClr val="FFE4EA"/>
      </a:accent4>
      <a:accent5>
        <a:srgbClr val="FFDC3C"/>
      </a:accent5>
      <a:accent6>
        <a:srgbClr val="FFF6CE"/>
      </a:accent6>
      <a:hlink>
        <a:srgbClr val="FF7896"/>
      </a:hlink>
      <a:folHlink>
        <a:srgbClr val="000000"/>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4D2E876A-0B10-4646-A31B-F04C9710CC83}" vid="{E01CF125-26F0-4EFA-9543-7E62E9FF3D24}"/>
    </a:ext>
  </a:extLst>
</a:theme>
</file>

<file path=ppt/theme/theme2.xml><?xml version="1.0" encoding="utf-8"?>
<a:theme xmlns:a="http://schemas.openxmlformats.org/drawingml/2006/main" name="1_Sundhedsstyrelsen PowerPoint skabelon">
  <a:themeElements>
    <a:clrScheme name="Fælles om ungelivet 01">
      <a:dk1>
        <a:srgbClr val="000000"/>
      </a:dk1>
      <a:lt1>
        <a:sysClr val="window" lastClr="FFFFFF"/>
      </a:lt1>
      <a:dk2>
        <a:srgbClr val="00D79B"/>
      </a:dk2>
      <a:lt2>
        <a:srgbClr val="DBF9F1"/>
      </a:lt2>
      <a:accent1>
        <a:srgbClr val="BEE3FF"/>
      </a:accent1>
      <a:accent2>
        <a:srgbClr val="E5F4FF"/>
      </a:accent2>
      <a:accent3>
        <a:srgbClr val="FF7896"/>
      </a:accent3>
      <a:accent4>
        <a:srgbClr val="FFE4EA"/>
      </a:accent4>
      <a:accent5>
        <a:srgbClr val="FFDC3C"/>
      </a:accent5>
      <a:accent6>
        <a:srgbClr val="FFF6CE"/>
      </a:accent6>
      <a:hlink>
        <a:srgbClr val="FF7896"/>
      </a:hlink>
      <a:folHlink>
        <a:srgbClr val="000000"/>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4D2E876A-0B10-4646-A31B-F04C9710CC83}" vid="{E01CF125-26F0-4EFA-9543-7E62E9FF3D24}"/>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PowePoint skabelon_fælles afsender_02</Template>
  <TotalTime>141</TotalTime>
  <Words>489</Words>
  <Application>Microsoft Office PowerPoint</Application>
  <PresentationFormat>Widescreen</PresentationFormat>
  <Paragraphs>20</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4</vt:i4>
      </vt:variant>
    </vt:vector>
  </HeadingPairs>
  <TitlesOfParts>
    <vt:vector size="10" baseType="lpstr">
      <vt:lpstr>Verdana</vt:lpstr>
      <vt:lpstr>Source Serif 4 Black</vt:lpstr>
      <vt:lpstr>Raleway</vt:lpstr>
      <vt:lpstr>Arial</vt:lpstr>
      <vt:lpstr>Sundhedsstyrelsen PowerPoint skabelon</vt:lpstr>
      <vt:lpstr>1_Sundhedsstyrelsen PowerPoint skabelon</vt:lpstr>
      <vt:lpstr>Dilemma 1  Du er til en fest, hvor de fleste drikker alkohol, men én af dine venner har sagt nej, fordi han/hun ikke har lyst. Hvad tænker du om det? </vt:lpstr>
      <vt:lpstr>Dilemma 2  Du er til en fest. Dem, du er sammen med, er begyndt at ”festryge” og bruge snus til jeres fester. Nu bliver du for første gang spurgt, om du vil være med til at ”festryge” og bruge snus.  Hvad gør du?</vt:lpstr>
      <vt:lpstr>Dilemma 3  Du har inviteret dine 6 gode venner til hygge en sommeraften med bål i haven. Du har aftalt med dine forældre, at der ikke skal drikkes alkohol. Men det viser sig, at en af dine venner har taget en pose med breezers med, som han viser, da han kommer.  Hvad gør du?</vt:lpstr>
      <vt:lpstr>Dilemma 4  I vennegruppen er I ved at arrangere en fest for klassen og er ved at finde ud af, hvor festen skal afholdes. Du ved, at din mor og far gerne vil holde festen hjemme hos jer, og at de gerne vil have, at der er forældre til stede, når I fester.  Hvordan deltager du i snakken?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Marianne Ahrenkiel Søgaard (15913)</dc:creator>
  <cp:lastModifiedBy>Marianne Ahrenkiel Søgaard (15913)</cp:lastModifiedBy>
  <cp:revision>9</cp:revision>
  <dcterms:created xsi:type="dcterms:W3CDTF">2024-08-06T07:15:58Z</dcterms:created>
  <dcterms:modified xsi:type="dcterms:W3CDTF">2025-10-22T12:31:23Z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AcadreDocumentId">
    <vt:i4>5812646</vt:i4>
  </property>
  <property fmtid="{D5CDD505-2E9C-101B-9397-08002B2CF9AE}" pid="4" name="AcadreCaseId">
    <vt:i4>427778</vt:i4>
  </property>
  <property fmtid="{D5CDD505-2E9C-101B-9397-08002B2CF9AE}" pid="5" name="CloudStatistics_StoryID">
    <vt:lpwstr>0dd32d2d-f156-4158-bfa0-b5edbc46d67d</vt:lpwstr>
  </property>
</Properties>
</file>